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m4a" ContentType="audio/mp4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  <p:sldMasterId id="2147483706" r:id="rId2"/>
  </p:sldMasterIdLst>
  <p:notesMasterIdLst>
    <p:notesMasterId r:id="rId36"/>
  </p:notesMasterIdLst>
  <p:handoutMasterIdLst>
    <p:handoutMasterId r:id="rId37"/>
  </p:handoutMasterIdLst>
  <p:sldIdLst>
    <p:sldId id="450" r:id="rId3"/>
    <p:sldId id="533" r:id="rId4"/>
    <p:sldId id="542" r:id="rId5"/>
    <p:sldId id="543" r:id="rId6"/>
    <p:sldId id="544" r:id="rId7"/>
    <p:sldId id="568" r:id="rId8"/>
    <p:sldId id="545" r:id="rId9"/>
    <p:sldId id="550" r:id="rId10"/>
    <p:sldId id="575" r:id="rId11"/>
    <p:sldId id="553" r:id="rId12"/>
    <p:sldId id="552" r:id="rId13"/>
    <p:sldId id="551" r:id="rId14"/>
    <p:sldId id="548" r:id="rId15"/>
    <p:sldId id="554" r:id="rId16"/>
    <p:sldId id="577" r:id="rId17"/>
    <p:sldId id="569" r:id="rId18"/>
    <p:sldId id="558" r:id="rId19"/>
    <p:sldId id="557" r:id="rId20"/>
    <p:sldId id="556" r:id="rId21"/>
    <p:sldId id="560" r:id="rId22"/>
    <p:sldId id="559" r:id="rId23"/>
    <p:sldId id="561" r:id="rId24"/>
    <p:sldId id="555" r:id="rId25"/>
    <p:sldId id="576" r:id="rId26"/>
    <p:sldId id="570" r:id="rId27"/>
    <p:sldId id="562" r:id="rId28"/>
    <p:sldId id="564" r:id="rId29"/>
    <p:sldId id="565" r:id="rId30"/>
    <p:sldId id="566" r:id="rId31"/>
    <p:sldId id="567" r:id="rId32"/>
    <p:sldId id="571" r:id="rId33"/>
    <p:sldId id="574" r:id="rId34"/>
    <p:sldId id="578" r:id="rId35"/>
  </p:sldIdLst>
  <p:sldSz cx="9144000" cy="6858000" type="screen4x3"/>
  <p:notesSz cx="6877050" cy="100028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rebuchet MS" pitchFamily="34" charset="0"/>
        <a:ea typeface="HY그래픽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rebuchet MS" pitchFamily="34" charset="0"/>
        <a:ea typeface="HY그래픽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rebuchet MS" pitchFamily="34" charset="0"/>
        <a:ea typeface="HY그래픽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rebuchet MS" pitchFamily="34" charset="0"/>
        <a:ea typeface="HY그래픽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rebuchet MS" pitchFamily="34" charset="0"/>
        <a:ea typeface="HY그래픽" pitchFamily="18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Trebuchet MS" pitchFamily="34" charset="0"/>
        <a:ea typeface="HY그래픽" pitchFamily="18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Trebuchet MS" pitchFamily="34" charset="0"/>
        <a:ea typeface="HY그래픽" pitchFamily="18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Trebuchet MS" pitchFamily="34" charset="0"/>
        <a:ea typeface="HY그래픽" pitchFamily="18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Trebuchet MS" pitchFamily="34" charset="0"/>
        <a:ea typeface="HY그래픽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2">
          <p15:clr>
            <a:srgbClr val="A4A3A4"/>
          </p15:clr>
        </p15:guide>
        <p15:guide id="2" pos="216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CCFF33"/>
    <a:srgbClr val="99FFCC"/>
    <a:srgbClr val="006600"/>
    <a:srgbClr val="003366"/>
    <a:srgbClr val="CCFF99"/>
    <a:srgbClr val="FF0000"/>
    <a:srgbClr val="00330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13" autoAdjust="0"/>
    <p:restoredTop sz="94424" autoAdjust="0"/>
  </p:normalViewPr>
  <p:slideViewPr>
    <p:cSldViewPr>
      <p:cViewPr varScale="1">
        <p:scale>
          <a:sx n="72" d="100"/>
          <a:sy n="72" d="100"/>
        </p:scale>
        <p:origin x="173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3018" y="-114"/>
      </p:cViewPr>
      <p:guideLst>
        <p:guide orient="horz" pos="3152"/>
        <p:guide pos="216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8769" cy="499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7" tIns="46179" rIns="92357" bIns="4617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6674" y="0"/>
            <a:ext cx="2978769" cy="499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7" tIns="46179" rIns="92357" bIns="4617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00295"/>
            <a:ext cx="2978769" cy="50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7" tIns="46179" rIns="92357" bIns="4617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6674" y="9500295"/>
            <a:ext cx="2978769" cy="50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7" tIns="46179" rIns="92357" bIns="4617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108C6DA-FC8B-48C7-9AA6-1DD67E7D1F6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08781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in="-464" max="1456" units="cm"/>
          <inkml:channel name="T" type="integer" max="2.14748E9" units="dev"/>
        </inkml:traceFormat>
        <inkml:channelProperties>
          <inkml:channelProperty channel="X" name="resolution" value="50.16722" units="1/cm"/>
          <inkml:channelProperty channel="Y" name="resolution" value="57.14286" units="1/cm"/>
          <inkml:channelProperty channel="T" name="resolution" value="1" units="1/dev"/>
        </inkml:channelProperties>
      </inkml:inkSource>
      <inkml:timestamp xml:id="ts0" timeString="2020-11-25T02:25:32.5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1447 954 0,'-25'0'109,"1"0"-78,-1 0-15,1 0 0,-1 0-1,1 0 1,0 0-1,-1 0 1,1 0-16,-1 0 16,1 0-1,0 0-15,-1 0 16,1 0-16,-1 0 16,1 0-1,-1 0-15,1 0 16,0 0 15,-1 0-31,1 0 16,-1 0-1,1 0-15,-1 0 16,1 0 0,0 0-16,-1 0 15,1 0 1,-1 0-16,1 0 31,24-24-15,-25 24-1,1 0 1,0 0 0,-1 0-1,1 0 16,-1 0 1,1 0-17,0 0 1,-1 0 0,1 0 15,-1 0-16,1-25-15,-1 25 16,1 0 15,0 0 16,-1-24 63,25 0-79,-24 24-16,24-25 32,-25 25-31,1-24 15,24-1-15,0 1-1,-25 24 1,1-25 47,0 25-32,-1 0 0,25-24-31,-24 24 16,-1-24 62,1-1 31,24 1-93,-25 24-1,25-25-15,-24 1 16,24-1 0,0 1-1,0 0-15,0-1 16,0 1 0,0-1-16,0 1 15,-24 24 1,24-25-16,0 1 15,0 0-15,0-1 16,0 1-16,0-1 16,0 1-16,0 0 15,0-1-15,0 1 16,24-1 0,-24 1 30,0-1-30,24 25-16,1 0 31,-25-24-31,24 0 32,1 24-32,-25-25 15,24 25-15,1 0 16,-1 0-1,0-24-15,1 24 32,-1 0-32,1 0 15,-1 0-15,1 0 0,-1 0 16,0 0-16,1 0 16,-1 0-16,1 0 15,-1 0-15,1 0 16,23 0-1,-23 0-15,-1 0 16,1 0-16,-1 0 0,0 24 16,1-24-16,-1 0 15,1 0-15,-1 0 16,1 0 0,-1 25-16,25-25 0,-25 24 15,25-24 1,-24 24-16,23-24 0,-23 25 15,-1-25-15,25 0 16,-24 0-16,-1 24 16,0-24-1,1 0 32,-25 25-31,24-25-1,1 0 1,-1 0 0,0 24-1,1-24 48,-25 25 46,24-1-93,1 0-1,-25 1-15,24-25 16,1 24-16,-25 1 16,24-1-16,-24 0 15,24 1-15,-24-1 16,0 1-16,25-25 16,-25 24-16,24 1 0,1-1 31,-25 0-31,24 1 15,-24-1 1,25 1 0,-25-1-1,0 1-15,24-1 16,-24 0 0,0 1-1,0-1 1,0 1-1,24-25-15,-24 24 16,0 1 0,0-1-1,0 0-15,0 1 16,0-1 0,0 1-1,0-1-15,0 0 16,0 1-16,-24-1 15,24 1-15,-24 24 16,-1-25-16,1-24 16,-1 0-16,1 24 15,-1 1-15,1-25 16,0 0 46,-1-25-46,25 1 0,0 0-16,-24 24 15,24-25-15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in="-464" max="1456" units="cm"/>
          <inkml:channel name="T" type="integer" max="2.14748E9" units="dev"/>
        </inkml:traceFormat>
        <inkml:channelProperties>
          <inkml:channelProperty channel="X" name="resolution" value="50.16722" units="1/cm"/>
          <inkml:channelProperty channel="Y" name="resolution" value="57.14286" units="1/cm"/>
          <inkml:channelProperty channel="T" name="resolution" value="1" units="1/dev"/>
        </inkml:channelProperties>
      </inkml:inkSource>
      <inkml:timestamp xml:id="ts0" timeString="2020-11-25T07:26:05.01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F76BB94-2610-47FF-B499-D06EF69533C9}" emma:medium="tactile" emma:mode="ink">
          <msink:context xmlns:msink="http://schemas.microsoft.com/ink/2010/main" type="inkDrawing"/>
        </emma:interpretation>
      </emma:emma>
    </inkml:annotationXML>
    <inkml:trace contextRef="#ctx0" brushRef="#br0">0 59 0,'24'0'203,"1"0"-203,-25-24 16,24 24-16,1 0 15,-1 0-15,1 0 16,-1 0-16,0 0 16,1-24-16,-1 24 15,1 0-15,-1 0 16,1 0-16,-1 0 15,0 0-15,1 0 16,-1 0-16,1 0 16,-1 0-16,0 0 15,1 0-15,-1 0 16,1 0-16,-1 0 16,1 0-16,-1 0 15,0 24-15,1-24 16,-1 0-16,1 0 15,-1 0-15,1 0 16,-1 0-16,0 0 16,1 0-16,-1 0 15,1 0-15,-1 0 63,1 0 93,-1 0-140,0 0-16,1 0 15,-1 0-15,1 0 16,-1 0-16,0 0 16,1 0-16,-1 0 15,1 0-15,-1 0 16,1 0-16,-1 0 15,0 0-15,1 0 16,-1 0 15,1 0 1,-1 0-17,1 0-15,-1 0 16,0 0-16,1 24 15,-1-24-15,1 0 16,-1 0-16,1 0 16,-1 0 62,0 0-63,1 0 17,-1 0-17,1 0 1,-1 0-16,0 0 0,1 0 16,-1 0-16,1 0 15,-1 0-15,1 0 16,-1 0-16,0 0 15,1 0 1,-1 0 0,1 0-16,-1 0 15,1 0 1,-1 0 31,0 0-16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in="-464" max="1456" units="cm"/>
          <inkml:channel name="T" type="integer" max="2.14748E9" units="dev"/>
        </inkml:traceFormat>
        <inkml:channelProperties>
          <inkml:channelProperty channel="X" name="resolution" value="50.16722" units="1/cm"/>
          <inkml:channelProperty channel="Y" name="resolution" value="57.14286" units="1/cm"/>
          <inkml:channelProperty channel="T" name="resolution" value="1" units="1/dev"/>
        </inkml:channelProperties>
      </inkml:inkSource>
      <inkml:timestamp xml:id="ts0" timeString="2020-11-25T07:27:26.44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C7F454-1B72-489E-BF26-E6619748F1A7}" emma:medium="tactile" emma:mode="ink">
          <msink:context xmlns:msink="http://schemas.microsoft.com/ink/2010/main" type="writingRegion" rotatedBoundingBox="10962,14107 11127,16491 10101,16563 9936,14178"/>
        </emma:interpretation>
      </emma:emma>
    </inkml:annotationXML>
    <inkml:traceGroup>
      <inkml:annotationXML>
        <emma:emma xmlns:emma="http://www.w3.org/2003/04/emma" version="1.0">
          <emma:interpretation id="{834431DB-4544-478F-AB7C-4CA259B7AECC}" emma:medium="tactile" emma:mode="ink">
            <msink:context xmlns:msink="http://schemas.microsoft.com/ink/2010/main" type="paragraph" rotatedBoundingBox="10962,14107 11127,16491 10101,16563 9936,141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2F9FCA-7F90-4578-921A-3721715C3F62}" emma:medium="tactile" emma:mode="ink">
              <msink:context xmlns:msink="http://schemas.microsoft.com/ink/2010/main" type="line" rotatedBoundingBox="10962,14107 11127,16491 10101,16563 9936,14178"/>
            </emma:interpretation>
          </emma:emma>
        </inkml:annotationXML>
        <inkml:traceGroup>
          <inkml:annotationXML>
            <emma:emma xmlns:emma="http://www.w3.org/2003/04/emma" version="1.0">
              <emma:interpretation id="{F140A2B6-F337-44E7-A8C6-10AA3303C36D}" emma:medium="tactile" emma:mode="ink">
                <msink:context xmlns:msink="http://schemas.microsoft.com/ink/2010/main" type="inkWord" rotatedBoundingBox="10962,14107 11127,16491 10101,16563 9936,14178"/>
              </emma:interpretation>
              <emma:one-of disjunction-type="recognition" id="oneOf0">
                <emma:interpretation id="interp0" emma:lang="" emma:confidence="0">
                  <emma:literal>교</emma:literal>
                </emma:interpretation>
                <emma:interpretation id="interp1" emma:lang="" emma:confidence="0">
                  <emma:literal>가</emma:literal>
                </emma:interpretation>
                <emma:interpretation id="interp2" emma:lang="" emma:confidence="0">
                  <emma:literal>乃</emma:literal>
                </emma:interpretation>
                <emma:interpretation id="interp3" emma:lang="" emma:confidence="0">
                  <emma:literal>㉠</emma:literal>
                </emma:interpretation>
                <emma:interpretation id="interp4" emma:lang="" emma:confidence="0">
                  <emma:literal>a</emma:literal>
                </emma:interpretation>
              </emma:one-of>
            </emma:emma>
          </inkml:annotationXML>
          <inkml:trace contextRef="#ctx0" brushRef="#br0">791 1540 0,'0'24'16,"24"-24"-16,-24 25 47,0-1-16,0 1-31,0-1 16,0 0-16,25 1 15,-25-1-15,0 1 16,0-1 0,0 1-1,0-1-15,0 0 16,0 1-16,0-1 15,0 1-15,0-1 16,0 1-16,0-1 0,0 0 16,0 1-16,0-1 15,0 1 1,0-1 0,0 25-16,0-25 15,0 1-15,0-1 16,0 1-1,0-1 1,0 0 0,0 1-1,-25-25 126,1 0-125,-1 0-1,1 0-15,-1 0 16,1 0-16,0 0 0,-1 0 31,1 0-31,-1 0 16,1 0-16,-1 0 15,1-25 1,0 25-16,-1 0 16,1 0-16,-1 0 15,-23-24 1,23 24-16,1-24 15,-1 24-15,1-25 16,-1 25-16,1 0 31,0-24 79,24-1-79,-25 1-15,25 0-16,0-1 15,-24 1-15,24-1 16,0 1-16,-25-1 15,25 1-15,-24 0 16,-1-1-16,25 1 16,-24-1-16,24 1 15,0-1-15,0 1 16,0 0-16,0-1 16,0 1-16,0-1 15,0 1-15,0-1 16,0-23-16,-24 23 15,24 1-15,0-1 16,0 1 0,0 0-16,0-1 15,-25 1-15,25-1 16,0 1-16,0-1 16,0 1-16,0 0 15,0-1-15,0 1 16,0-1-16,0 1 15,0-1-15,0 1 16,0 0-16,0-1 16,0 1-16,0-1 15,0-24-15,0 25 16,0 0-16,0-1 16,0 1-16,0-1 15,0 1-15,25 0 16,-25-25-16,0 0 15,24 24-15,-24 1 16,0 0 0,0-1-16,0 1 15,0-1-15,0 1 16,0-1 15,0 1-15,0 0-1,0-1 1,0 1-16,0-1 16,0 1-16,0-1 15,0 1-15,0 0 16,0-1-16,0 1 16,0-1-16,0 1 15,0 0-15,0-1 16,0 1-16,0-1 15,0 1-15,0-1 16,0 1 0,0 0-16,0-1 31,0 1 78,24 24-93,1-25 0,-1 25-1,1 0-15,-1 0 16,1 0-1,-1 0 1,0 0 0,1 0-16,-1 0 15,1 0-15,-1 0 16,1 0-16,-1 0 16,0 0-16,1 0 15,-1 0-15,1 0 16,-1 0-16,0 0 78,-24 25-78,25-25 16,-1 0-16,1 0 15,-1 0-15,1 24 16,-1-24 15,-24 25-31,24-25 16,-24 24-16,25-24 31,-25 24-15,24 1-1,1-25 1,-25 24-16,24 1 15,-24-1-15,25 1 16,-1-1-16,-24 0 16,24 1-16,-24-1 15,25 1-15,-25-1 16,24 0 0,-24 1-16,0-1 15,0 1-15,0 24 16,0-25-16,25 0 15,-25 1-15,0-1 16,0 1-16,24-1 16,-24 1-16,0-1 15,0 0-15,0 1 16,0-1-16,0 1 16,0-1-16,0 1 15,0-1-15,-24 0 16,24 1-16,0-1 15,-25 1-15,25-1 16,-24 25-16,24-25 16,-25 1-16,25-1 15,-24 1-15,24-1 16,0 0-16,-24 1 16,24-1-1,-25-24-15,25 25 16,-24-1-16,24 25 15,-25-25-15,25 1 16,0-1-16,0 1 16,-24-1-16,24 1 15,-25-1-15,25 0 16,0 1-16,0-1 16,0 1-16,-24-1 15,24 0 1,0 1-16,-24-1 47,24 1-32,0-1-15,0 1 16,0-1 0,0 0-1,24-24 110,-24-24-15,0-25-95,24 25-15,1-1 16,-25 1 31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in="-464" max="1456" units="cm"/>
          <inkml:channel name="T" type="integer" max="2.14748E9" units="dev"/>
        </inkml:traceFormat>
        <inkml:channelProperties>
          <inkml:channelProperty channel="X" name="resolution" value="50.16722" units="1/cm"/>
          <inkml:channelProperty channel="Y" name="resolution" value="57.14286" units="1/cm"/>
          <inkml:channelProperty channel="T" name="resolution" value="1" units="1/dev"/>
        </inkml:channelProperties>
      </inkml:inkSource>
      <inkml:timestamp xml:id="ts0" timeString="2020-11-25T07:27:33.86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24 0 0,'-24'0'94,"48"24"62,-24 0-140,0 1-1,0-1-15,0 1 16,0 24-16,0-25 16,0 25-16,0-25 15,0 1-15,0-1 16,0 1-16,0-1 15,0 0 1,0 1 15,0-50 266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in="-464" max="1456" units="cm"/>
          <inkml:channel name="T" type="integer" max="2.14748E9" units="dev"/>
        </inkml:traceFormat>
        <inkml:channelProperties>
          <inkml:channelProperty channel="X" name="resolution" value="50.16722" units="1/cm"/>
          <inkml:channelProperty channel="Y" name="resolution" value="57.14286" units="1/cm"/>
          <inkml:channelProperty channel="T" name="resolution" value="1" units="1/dev"/>
        </inkml:channelProperties>
      </inkml:inkSource>
      <inkml:timestamp xml:id="ts0" timeString="2020-11-25T07:27:32.16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0AD499-77CF-4EC1-ADC4-28B544C130E6}" emma:medium="tactile" emma:mode="ink">
          <msink:context xmlns:msink="http://schemas.microsoft.com/ink/2010/main" type="inkDrawing" rotatedBoundingBox="10312,14072 13076,6218 13338,6311 10574,14165" semanticType="callout" shapeName="Other"/>
        </emma:interpretation>
      </emma:emma>
    </inkml:annotationXML>
    <inkml:trace contextRef="#ctx0" brushRef="#br0">24 7864 0,'0'-24'15,"-24"24"110,24-25-109,0 1 0,0 0-16,0-1 15,0 1 1,0-1-16,0 1 16,24-1-16,-24 1 0,0 0 15,0-1-15,25 1 16,-25-1-16,0 1 15,24-25-15,-24 25 16,0-1 0,0 1-16,25-1 0,-25-23 15,24 23-15,-24-24 16,25 0-16,-1 1 16,0-26-16,1 25 15,-25-24 1,24 0-16,1 0 15,-25 24-15,49-49 0,-25 25 16,-24 0-16,24 24 16,1-49-16,-1 49 15,1-73 1,24 0-16,-25 24 16,25-24-16,0 0 15,-25 0-15,25 0 0,0 0 16,0 0-16,-25-1 15,25 26 1,-25-25-16,25 24 16,-24-24-16,23 0 15,-23 48-15,24-23 16,-25 24-16,1 24 0,23-49 16,-23 49-16,24-73 15,-1 24 1,1 1-16,-24-25 15,24-1-15,-1 1 16,1 0-16,-24 0 0,24 24 16,-1-24-16,1 25 15,0-26 1,-24 1-16,23 0 16,1 0-16,24-24 15,-48 23-15,24-23 16,0 24-16,-25 24 0,25-48 15,-25-1 1,25 49-16,-24-24 16,23 25-16,-23-26 15,24 1-15,-25 49 16,49-25-16,-48-24 16,24 73-16,-25-48 0,0 48 15,1 0 1,-1-24-16,1 24 15,-1 24-15,-24 1 16,25 0-16,-1-1 16,0 1-16,-24-1 15,0 1-15,25-1 16,-25 1 0,-25 24 593,25 49-593,-24-25-16,-25 1 15,25 24-15,-25-25 16,0 25-16,25-25 15,-25 25-15,24-24 16,1-1-16,-25 0 16,49 1-16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in="-464" max="1456" units="cm"/>
          <inkml:channel name="T" type="integer" max="2.14748E9" units="dev"/>
        </inkml:traceFormat>
        <inkml:channelProperties>
          <inkml:channelProperty channel="X" name="resolution" value="50.16722" units="1/cm"/>
          <inkml:channelProperty channel="Y" name="resolution" value="57.14286" units="1/cm"/>
          <inkml:channelProperty channel="T" name="resolution" value="1" units="1/dev"/>
        </inkml:channelProperties>
      </inkml:inkSource>
      <inkml:timestamp xml:id="ts0" timeString="2020-11-25T07:27:34.68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1CE01A6-1904-4189-8871-0260FABFB3A6}" emma:medium="tactile" emma:mode="ink">
          <msink:context xmlns:msink="http://schemas.microsoft.com/ink/2010/main" type="inkDrawing" rotatedBoundingBox="17877,12822 17892,12822 17892,12837 17877,12837" shapeName="Other"/>
        </emma:interpretation>
      </emma:emma>
    </inkml:annotationXML>
    <inkml:trace contextRef="#ctx0" brushRef="#br0">0 0 0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in="-464" max="1456" units="cm"/>
          <inkml:channel name="T" type="integer" max="2.14748E9" units="dev"/>
        </inkml:traceFormat>
        <inkml:channelProperties>
          <inkml:channelProperty channel="X" name="resolution" value="50.16722" units="1/cm"/>
          <inkml:channelProperty channel="Y" name="resolution" value="57.14286" units="1/cm"/>
          <inkml:channelProperty channel="T" name="resolution" value="1" units="1/dev"/>
        </inkml:channelProperties>
      </inkml:inkSource>
      <inkml:timestamp xml:id="ts0" timeString="2020-11-25T12:09:57.02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C004E30-6DB6-4E69-98F9-F0C893E52DD1}" emma:medium="tactile" emma:mode="ink">
          <msink:context xmlns:msink="http://schemas.microsoft.com/ink/2010/main" type="writingRegion" rotatedBoundingBox="5063,6887 5055,8084 5003,8083 5011,6886"/>
        </emma:interpretation>
      </emma:emma>
    </inkml:annotationXML>
    <inkml:traceGroup>
      <inkml:annotationXML>
        <emma:emma xmlns:emma="http://www.w3.org/2003/04/emma" version="1.0">
          <emma:interpretation id="{3CBE36E7-142E-4B5C-BA61-C6441A1D8ED9}" emma:medium="tactile" emma:mode="ink">
            <msink:context xmlns:msink="http://schemas.microsoft.com/ink/2010/main" type="paragraph" rotatedBoundingBox="5063,6887 5055,8084 5003,8083 5011,68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11590F-3F2C-431A-814C-DC4B508F9255}" emma:medium="tactile" emma:mode="ink">
              <msink:context xmlns:msink="http://schemas.microsoft.com/ink/2010/main" type="line" rotatedBoundingBox="5063,6887 5055,8084 5003,8083 5011,6886"/>
            </emma:interpretation>
          </emma:emma>
        </inkml:annotationXML>
        <inkml:traceGroup>
          <inkml:annotationXML>
            <emma:emma xmlns:emma="http://www.w3.org/2003/04/emma" version="1.0">
              <emma:interpretation id="{6B5DDF7E-B15A-4B5F-BE85-1003E51BBCC8}" emma:medium="tactile" emma:mode="ink">
                <msink:context xmlns:msink="http://schemas.microsoft.com/ink/2010/main" type="inkWord" rotatedBoundingBox="5057,6887 5055,7302 5027,7301 5030,688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0 0 0</inkml:trace>
          <inkml:trace contextRef="#ctx0" brushRef="#br0" timeOffset="1746.0051">0 98 0,'0'24'62,"0"1"-46,0 24 15,0-25 0,0 0-15,0 1 0,0-1-1,0 1 17,0-1 264,0 1-280,25-25 0,-25 24-1,0 0 267</inkml:trace>
        </inkml:traceGroup>
        <inkml:traceGroup>
          <inkml:annotationXML>
            <emma:emma xmlns:emma="http://www.w3.org/2003/04/emma" version="1.0">
              <emma:interpretation id="{1B0B87CD-C073-463E-90A6-832CE7D9B74B}" emma:medium="tactile" emma:mode="ink">
                <msink:context xmlns:msink="http://schemas.microsoft.com/ink/2010/main" type="inkWord" rotatedBoundingBox="5044,7620 5044,7635 5029,7634 5030,7619"/>
              </emma:interpretation>
              <emma:one-of disjunction-type="recognition" id="oneOf1">
                <emma:interpretation id="interp1" emma:lang="" emma:confidence="0">
                  <emma:literal>!</emma:literal>
                </emma:interpretation>
                <emma:interpretation id="interp2" emma:lang="" emma:confidence="0">
                  <emma:literal>'</emma:literal>
                </emma:interpretation>
                <emma:interpretation id="interp3" emma:lang="" emma:confidence="0">
                  <emma:literal>1</emma:literal>
                </emma:interpretation>
                <emma:interpretation id="interp4" emma:lang="" emma:confidence="0">
                  <emma:literal>‘</emma:literal>
                </emma:interpretation>
                <emma:interpretation id="interp5" emma:lang="" emma:confidence="0">
                  <emma:literal>’</emma:literal>
                </emma:interpretation>
              </emma:one-of>
            </emma:emma>
          </inkml:annotationXML>
          <inkml:trace contextRef="#ctx0" brushRef="#br0" timeOffset="6014.0046">0 733 0</inkml:trace>
        </inkml:traceGroup>
        <inkml:traceGroup>
          <inkml:annotationXML>
            <emma:emma xmlns:emma="http://www.w3.org/2003/04/emma" version="1.0">
              <emma:interpretation id="{08AE7442-7497-4438-8276-B8E372709CD7}" emma:medium="tactile" emma:mode="ink">
                <msink:context xmlns:msink="http://schemas.microsoft.com/ink/2010/main" type="inkWord" rotatedBoundingBox="5057,7742 5055,8084 5003,8083 5006,7741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225.0002">-24 855 0</inkml:trace>
          <inkml:trace contextRef="#ctx0" brushRef="#br0" timeOffset="4873.9996">-24 904 0,'0'24'62,"0"1"-46,0-1-16,0 1 15,0-1 1,0 0 0,24 1-1,-24-1 16,0 1 32,25-25-47,-25 24-1,0 1 110,0-1 94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in="-464" max="1456" units="cm"/>
          <inkml:channel name="T" type="integer" max="2.14748E9" units="dev"/>
        </inkml:traceFormat>
        <inkml:channelProperties>
          <inkml:channelProperty channel="X" name="resolution" value="50.16722" units="1/cm"/>
          <inkml:channelProperty channel="Y" name="resolution" value="57.14286" units="1/cm"/>
          <inkml:channelProperty channel="T" name="resolution" value="1" units="1/dev"/>
        </inkml:channelProperties>
      </inkml:inkSource>
      <inkml:timestamp xml:id="ts0" timeString="2020-11-25T12:09:51.64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68D7D7F-9377-4809-8D28-132E30386529}" emma:medium="tactile" emma:mode="ink">
          <msink:context xmlns:msink="http://schemas.microsoft.com/ink/2010/main" type="inkDrawing" rotatedBoundingBox="2554,2955 2554,2980 2539,2980 2539,2955" shapeName="Other"/>
        </emma:interpretation>
      </emma:emma>
    </inkml:annotationXML>
    <inkml:trace contextRef="#ctx0" brushRef="#br0">0 25 0,'0'-25'15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in="-464" max="1456" units="cm"/>
          <inkml:channel name="T" type="integer" max="2.14748E9" units="dev"/>
        </inkml:traceFormat>
        <inkml:channelProperties>
          <inkml:channelProperty channel="X" name="resolution" value="50.16722" units="1/cm"/>
          <inkml:channelProperty channel="Y" name="resolution" value="57.14286" units="1/cm"/>
          <inkml:channelProperty channel="T" name="resolution" value="1" units="1/dev"/>
        </inkml:channelProperties>
      </inkml:inkSource>
      <inkml:timestamp xml:id="ts0" timeString="2020-11-25T12:09:53.28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F7C4CDE-E837-424F-A7F7-E7B6687A1D29}" emma:medium="tactile" emma:mode="ink">
          <msink:context xmlns:msink="http://schemas.microsoft.com/ink/2010/main" type="inkDrawing" rotatedBoundingBox="2539,3150 2539,3444 2524,3444 2524,3150" shapeName="Other"/>
        </emma:interpretation>
      </emma:emma>
    </inkml:annotationXML>
    <inkml:trace contextRef="#ctx0" brushRef="#br0">0 195 0,'0'25'110,"0"-1"-110,0 1 15,0-1-15,0 1 16,0-1-1,0 0 1,0 1 15,0-1 126,0 1-79,0-1 62,0 1-124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in="-464" max="1456" units="cm"/>
          <inkml:channel name="T" type="integer" max="2.14748E9" units="dev"/>
        </inkml:traceFormat>
        <inkml:channelProperties>
          <inkml:channelProperty channel="X" name="resolution" value="50.16722" units="1/cm"/>
          <inkml:channelProperty channel="Y" name="resolution" value="57.14286" units="1/cm"/>
          <inkml:channelProperty channel="T" name="resolution" value="1" units="1/dev"/>
        </inkml:channelProperties>
      </inkml:inkSource>
      <inkml:timestamp xml:id="ts0" timeString="2020-11-25T12:10:15.01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in="-464" max="1456" units="cm"/>
          <inkml:channel name="T" type="integer" max="2.14748E9" units="dev"/>
        </inkml:traceFormat>
        <inkml:channelProperties>
          <inkml:channelProperty channel="X" name="resolution" value="50.16722" units="1/cm"/>
          <inkml:channelProperty channel="Y" name="resolution" value="57.14286" units="1/cm"/>
          <inkml:channelProperty channel="T" name="resolution" value="1" units="1/dev"/>
        </inkml:channelProperties>
      </inkml:inkSource>
      <inkml:timestamp xml:id="ts0" timeString="2020-11-25T12:10:16.63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29 0 0,'0'24'140,"0"0"-140,-24 1 16,24-1-16,0 1 15,0-1-15,0 1 16,0-1-16,0 0 16,0 1-16,0-1 15,0 1-15,0-1 16,0 0-16,0 1 16,0-1-1,0 1-15,0-1 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in="-464" max="1456" units="cm"/>
          <inkml:channel name="T" type="integer" max="2.14748E9" units="dev"/>
        </inkml:traceFormat>
        <inkml:channelProperties>
          <inkml:channelProperty channel="X" name="resolution" value="50.16722" units="1/cm"/>
          <inkml:channelProperty channel="Y" name="resolution" value="57.14286" units="1/cm"/>
          <inkml:channelProperty channel="T" name="resolution" value="1" units="1/dev"/>
        </inkml:channelProperties>
      </inkml:inkSource>
      <inkml:timestamp xml:id="ts0" timeString="2020-11-25T02:25:36.31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1035 1271 0,'-24'0'188,"-25"0"-188,24 0 15,1 0-15,0 0 16,-1 0-16,1 0 15,-1 0-15,-24 0 16,25 0-16,0 0 16,-1 0-16,-24 0 15,25 0-15,-1 0 16,1 0-16,0 0 16,-1 0-16,1 0 15,-1 0-15,1 0 16,0 0-1,24-24 17,-25 24 30,1-24-31,-1 24-31,1 0 16,-1-25-16,1 25 0,24-24 16,-24 24-16,-1-25 15,1 1 17,24 0-17,-25-1-15,1 1 16,24-1-16,-25 1 15,25-1 1,0 1 0,-24 24-16,24-24 15,-24-1 1,24 1-16,-25-1 16,25 1 15,-24 24 0,24-25-15,0 1 15,-25 0-15,25-1-1,0 1 1,0-1-16,0 1 15,0-1-15,0 1 16,0 0-16,0-1 16,0 1-16,0-1 15,0 1 1,0 0 0,25-1-1,-25 1-15,24 24 16,-24-25-16,0 1 15,25 24-15,-25-25 16,24 25-16,-24-24 16,24 0-16,1 24 15,-1-25-15,25-24 16,-24 49-16,-1-24 16,0-1-16,25-23 15,-24 48-15,-1-25 16,1 1-16,-1 24 15,0-25-15,1 25 16,-1 0-16,1 0 16,-1-24-16,0 24 15,25-25-15,-24 25 16,-1 0-16,1 0 16,-1 0-16,0 0 15,1 0-15,-1 0 16,1 0 46,-25 25-46,24-25 0,25 24-16,-49 1 15,24-25-15,1 24 16,24 25-1,-25-25 1,1-24-16,-1 0 16,-24 25-16,24-25 15,1 24-15,-1 1 32,1-1-17,-1 1 1,0-1-1,1-24-15,-25 24 16,24 1-16,1-25 16,-25 24-1,24-24 1,-24 25 0,25-1-1,-25 1 1,0-1-1,24 0-15,-24 1 16,0-1 0,0 1-16,0-1 31,0 0 16,0 1-32,0-1 1,0 1 0,-24-1-16,-1 1 15,1-1-15,24 0 16,-25 1-16,25-1 16,-24 1-16,-1-1 15,25 1 1,0-1-16,-24-24 15,24 24-15,-24 1 16,24-1-16,-25 25 16,1-24-16,-1-1 15,1 0-15,0 1 16,-1-1 0,25 1-1,-24-25 16,24 24-31,-25-24 16,1 24 15,-1-24-15,1 0-16,0 0 16,-1 0 15,1 0-16,24-24-15,-25 24 16,1-24-16,-1-1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in="-464" max="1456" units="cm"/>
          <inkml:channel name="T" type="integer" max="2.14748E9" units="dev"/>
        </inkml:traceFormat>
        <inkml:channelProperties>
          <inkml:channelProperty channel="X" name="resolution" value="50.16722" units="1/cm"/>
          <inkml:channelProperty channel="Y" name="resolution" value="57.14286" units="1/cm"/>
          <inkml:channelProperty channel="T" name="resolution" value="1" units="1/dev"/>
        </inkml:channelProperties>
      </inkml:inkSource>
      <inkml:timestamp xml:id="ts0" timeString="2020-11-25T02:55:06.93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8FDA322-0761-457C-BBFF-DABE124625CD}" emma:medium="tactile" emma:mode="ink">
          <msink:context xmlns:msink="http://schemas.microsoft.com/ink/2010/main" type="inkDrawing" rotatedBoundingBox="5029,11846 8131,11838 8132,11938 5030,11946" shapeName="Other"/>
        </emma:interpretation>
      </emma:emma>
    </inkml:annotationXML>
    <inkml:trace contextRef="#ctx0" brushRef="#br0">0 49 0,'0'24'219,"25"-24"-141,-1 0-63,1 0-15,-1 0 16,1 0 0,-25 25-1,24-25 17,0 0-17,1 0 16,-1 0 1,1 0-17,-1 0 142,1 0-126,-1 0-31,0 0 15,1 0 1,-1 0 0,-24-25 46,25 25-31,-1 0-15,-24-24 0,24 24-16,1 0 31,-25-24-15,24 24 46,1 0-15,-25-25-31,24 25-1,1 0 1,-1 0 31,0 0-16,1 0-15,-1 25-1,1-25-15,-1 0 16,1 24-1,-1-24 1,0 0 0,1 24-1,-1-24-15,1 0 16,-1 0 0,1 0-1,-1 0 1,0 0 15,1 0-15,-25 25-1,24-25-15,1 0 16,-1 0 0,0 0-1,1 0 1,-1 0 15,1 0-31,-1 0 16,1 0-1,-1 0 1,0 0 0,-24-25-16,25 25 15,-1 0 16,1 0-15,-1 0 15,1 0-15,-1 0 0,0 0-1,1 0 1,-1 0 46,1 0-30,-1 0-1,1 0-16,-1 0 1,0 0 0,1 0-1,-1 0 1,1 0 0,-1 0 30,0 0 17,1 0-32,-1 0 0,1 0 1,-1 0 15,1 0 46,-1 0-46,0-24-16,1 24-31,-1 0 16,1 0-16,-1 0 16,1 0-1,-1 0 17,0 0-17,1 0 1,-1 0-16,1 0 15,-1 0-15,1 0 16,-1 0 0,0 0 46,1 0-15,-1 0-47,1 0 16,-1 0-1,0 0 17,1 0-17,-1 0 1,1 0-1,-1 0-15,1 0 16,-1 0 15,0 0 1,1 0-17,-1 0 1,1 0-1,-1 0 17,1 24-17,-1-24 1,0 0 0,1 0-1,-1 0-15,1 0 31,-1 0-31,1 0 16,-1 0 0,0 0-16,1 0 15,24 0-15,-25 0 16,0 0-16,1 0 16,-1 0-1,1 0 32,-1 0 141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in="-464" max="1456" units="cm"/>
          <inkml:channel name="T" type="integer" max="2.14748E9" units="dev"/>
        </inkml:traceFormat>
        <inkml:channelProperties>
          <inkml:channelProperty channel="X" name="resolution" value="50.16722" units="1/cm"/>
          <inkml:channelProperty channel="Y" name="resolution" value="57.14286" units="1/cm"/>
          <inkml:channelProperty channel="T" name="resolution" value="1" units="1/dev"/>
        </inkml:channelProperties>
      </inkml:inkSource>
      <inkml:timestamp xml:id="ts0" timeString="2020-11-25T03:33:06.2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1784B5E-0144-4DF1-BFBB-C7F21E403267}" emma:medium="tactile" emma:mode="ink">
          <msink:context xmlns:msink="http://schemas.microsoft.com/ink/2010/main" type="writingRegion" rotatedBoundingBox="13865,10081 18455,9699 18503,10268 13912,10649"/>
        </emma:interpretation>
      </emma:emma>
    </inkml:annotationXML>
    <inkml:traceGroup>
      <inkml:annotationXML>
        <emma:emma xmlns:emma="http://www.w3.org/2003/04/emma" version="1.0">
          <emma:interpretation id="{3A685A05-83DC-4F9A-B672-D74B6F6F0CF2}" emma:medium="tactile" emma:mode="ink">
            <msink:context xmlns:msink="http://schemas.microsoft.com/ink/2010/main" type="paragraph" rotatedBoundingBox="13865,10081 18455,9699 18503,10268 13912,106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30192A-7308-4C85-AE79-4893EE45D204}" emma:medium="tactile" emma:mode="ink">
              <msink:context xmlns:msink="http://schemas.microsoft.com/ink/2010/main" type="line" rotatedBoundingBox="13865,10081 18455,9699 18503,10268 13912,10649"/>
            </emma:interpretation>
          </emma:emma>
        </inkml:annotationXML>
        <inkml:traceGroup>
          <inkml:annotationXML>
            <emma:emma xmlns:emma="http://www.w3.org/2003/04/emma" version="1.0">
              <emma:interpretation id="{3424C9AC-94B9-41EA-A0BE-A49583B06DF1}" emma:medium="tactile" emma:mode="ink">
                <msink:context xmlns:msink="http://schemas.microsoft.com/ink/2010/main" type="inkWord" rotatedBoundingBox="13865,10081 14671,10014 14718,10582 13912,10649">
                  <msink:destinationLink direction="with" ref="{FB9A37AB-E0DA-4804-9A68-54C9DE0A497B}"/>
                  <msink:destinationLink direction="with" ref="{685EDE8D-B37F-4BB7-AFC4-E4FEAE3C70B8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621 566 0,'0'-25'94,"-25"25"-16,1 0-78,-1 0 15,1 0 1,-1 0-16,1 0 16,0 0-16,-1 0 15,1-24-15,-1 24 16,1 0-16,-25 0 15,25 0-15,-1 0 16,1 0-16,-1 0 16,25-25-1,-24 25 1,0 0 0,-1 0-1,1 0 1,-1 0-16,1 0 15,-1 0 17,25-24 171,0-1-188,0 1-15,-24 24 16,24-24 0,0-1 31,0 1-16,0-1-16,0 1 1,0-1-16,0 1 16,0 0-1,0-1 63,0 1-31,24-1-31,1 25 0,-1 0 15,-24-24-31,25 24 15,-1 0 1,-24-25 0,25 25-16,-1 0 15,0 0 1,1-24-16,-1 24 16,1 0-1,-25-24-15,24 24 16,1 0-1,-1 0 17,0 0-17,1-25-15,-1 25 16,1 0-16,-1 0 16,0-24-1,1 24-15,-1 0 47,1 0-31,-1 0-1,1 0 1,-1 0 0,0 0 93,1 24-78,-25 1-31,24-25 16,-24 24-16,0 0 15,25 1 1,-25-1-16,0 1 16,24-25-16,-24 24 15,0 1-15,0-1 16,25 0 0,-25 1-1,0-1 1,0 1-16,24-25 15,-24 24-15,0 1 16,0-1 62,0 0-62,-24 1 15,-1-1 0,1-24-31,-1 0 16,1 0 0,24 25-1</inkml:trace>
        </inkml:traceGroup>
        <inkml:traceGroup>
          <inkml:annotationXML>
            <emma:emma xmlns:emma="http://www.w3.org/2003/04/emma" version="1.0">
              <emma:interpretation id="{5DF92B71-EE37-4F22-8DF9-CC2EB1F90A1B}" emma:medium="tactile" emma:mode="ink">
                <msink:context xmlns:msink="http://schemas.microsoft.com/ink/2010/main" type="inkWord" rotatedBoundingBox="18463,9965 18477,9963 18479,9979 18464,9980"/>
              </emma:interpretation>
              <emma:one-of disjunction-type="recognition" id="oneOf1">
                <emma:interpretation id="interp1" emma:lang="" emma:confidence="0">
                  <emma:literal>!</emma:literal>
                </emma:interpretation>
                <emma:interpretation id="interp2" emma:lang="" emma:confidence="0">
                  <emma:literal>'</emma:literal>
                </emma:interpretation>
                <emma:interpretation id="interp3" emma:lang="" emma:confidence="0">
                  <emma:literal>1</emma:literal>
                </emma:interpretation>
                <emma:interpretation id="interp4" emma:lang="" emma:confidence="0">
                  <emma:literal>‘</emma:literal>
                </emma:interpretation>
                <emma:interpretation id="interp5" emma:lang="" emma:confidence="0">
                  <emma:literal>’</emma:literal>
                </emma:interpretation>
              </emma:one-of>
            </emma:emma>
          </inkml:annotationXML>
          <inkml:trace contextRef="#ctx0" brushRef="#br0" timeOffset="33316.9989">4577-69 0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in="-464" max="1456" units="cm"/>
          <inkml:channel name="T" type="integer" max="2.14748E9" units="dev"/>
        </inkml:traceFormat>
        <inkml:channelProperties>
          <inkml:channelProperty channel="X" name="resolution" value="50.16722" units="1/cm"/>
          <inkml:channelProperty channel="Y" name="resolution" value="57.14286" units="1/cm"/>
          <inkml:channelProperty channel="T" name="resolution" value="1" units="1/dev"/>
        </inkml:channelProperties>
      </inkml:inkSource>
      <inkml:timestamp xml:id="ts0" timeString="2020-11-25T03:33:15.91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B9A37AB-E0DA-4804-9A68-54C9DE0A497B}" emma:medium="tactile" emma:mode="ink">
          <msink:context xmlns:msink="http://schemas.microsoft.com/ink/2010/main" type="inkDrawing" rotatedBoundingBox="12789,13647 13783,10469 14057,10555 13063,13733" semanticType="callout" shapeName="Other">
            <msink:sourceLink direction="with" ref="{3424C9AC-94B9-41EA-A0BE-A49583B06DF1}"/>
          </msink:context>
        </emma:interpretation>
      </emma:emma>
    </inkml:annotationXML>
    <inkml:trace contextRef="#ctx0" brushRef="#br0">1033 0 0,'-25'0'15,"1"24"16,24 1-15,-25-1 0,25 0-16,-24 1 15,-1-1-15,1 1 16,0-1-16,24 0 16,-25 1-16,1-1 15,24 1-15,-49 24 16,49 24-16,-49-24 15,25 24-15,-1 0 16,1-48-16,-25 48 16,25 0-16,-1-24 15,1 24-15,-1 25 16,-24 0-16,25-1 16,-25 1-16,25-25 15,-25 1-15,24-1 16,25-24-16,-24 0 15,24-25-15,0 0 16,0 1-16,0-1 16,0 1-16,0-1 15,0 1-15,-24-1 16,24 0-16,0 1 16,0-1-16,0 1 15,0-1-15,-25 1 16,25-1-16,0 0 15,-24 1-15,24 24 16,-25-25 0,25 0-16,0 1 15,0-1-15,-24 25 16,24-24-16,-25-1 16,25 0-16,0 1 15,-24-1-15,24 1 16,0 24-1,-24-25 1,24 0-16,0 1 16,-25-1-16,25 1 15,0-1 1,0 1-16,0-1 16,-24 0-1,24 1-15,0-1 16,0 1-16,0-1 15,0 0-15,0 1 16,0-1-16,0 1 16,0-1-16,0 1 15,0-1-15,0 25 16,0-25-16,0 1 16,0-1-1,0 1 16,24-1-15,-24 0-16,0 1 16,0-1-1,0 1 1,25-25 140,-25-25-125,0 1-15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in="-464" max="1456" units="cm"/>
          <inkml:channel name="T" type="integer" max="2.14748E9" units="dev"/>
        </inkml:traceFormat>
        <inkml:channelProperties>
          <inkml:channelProperty channel="X" name="resolution" value="50.16722" units="1/cm"/>
          <inkml:channelProperty channel="Y" name="resolution" value="57.14286" units="1/cm"/>
          <inkml:channelProperty channel="T" name="resolution" value="1" units="1/dev"/>
        </inkml:channelProperties>
      </inkml:inkSource>
      <inkml:timestamp xml:id="ts0" timeString="2020-11-25T03:33:17.45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5EDE8D-B37F-4BB7-AFC4-E4FEAE3C70B8}" emma:medium="tactile" emma:mode="ink">
          <msink:context xmlns:msink="http://schemas.microsoft.com/ink/2010/main" type="inkDrawing" rotatedBoundingBox="12900,13346 13497,13712 13301,14033 12704,13667" semanticType="callout" shapeName="Other">
            <msink:sourceLink direction="with" ref="{3424C9AC-94B9-41EA-A0BE-A49583B06DF1}"/>
          </msink:context>
        </emma:interpretation>
      </emma:emma>
    </inkml:annotationXML>
    <inkml:trace contextRef="#ctx0" brushRef="#br0">0 0 0,'24'0'62,"0"24"-62,1 1 0,-1-1 16,1-24-16,-25 24 16,24 1-1,1-25-15,-25 24 16,24-24-16,-24 25 15,24-25 1,-24 24 0,25-24-1,-1 25 1,1-1-16,-1 0 16,0 1-1,1-1-15,-1 25 16,25-25-16,-24 1 15,-25-1-15,24-24 16,0 25-16,1-25 172,-25-25-63,0 1-93,0-1 15,0 1 0,0 0-15,0-1 0,0 1-16,0-1 15,0 1-15,0 0 16,0-1-16,0 1 16,24-1-16,-24 1 15,0-1 1,0 1-1,25 24 17,-99 0 218,-23 0-235,-25 0-15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in="-464" max="1456" units="cm"/>
          <inkml:channel name="T" type="integer" max="2.14748E9" units="dev"/>
        </inkml:traceFormat>
        <inkml:channelProperties>
          <inkml:channelProperty channel="X" name="resolution" value="50.16722" units="1/cm"/>
          <inkml:channelProperty channel="Y" name="resolution" value="57.14286" units="1/cm"/>
          <inkml:channelProperty channel="T" name="resolution" value="1" units="1/dev"/>
        </inkml:channelProperties>
      </inkml:inkSource>
      <inkml:timestamp xml:id="ts0" timeString="2020-11-25T07:11:12.27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1CF1615-5FDE-4DE1-AE3D-2F40F3BF738F}" emma:medium="tactile" emma:mode="ink">
          <msink:context xmlns:msink="http://schemas.microsoft.com/ink/2010/main" type="inkDrawing" rotatedBoundingBox="2052,11068 12650,11210 12645,11575 2047,11433" shapeName="Other"/>
        </emma:interpretation>
      </emma:emma>
    </inkml:annotationXML>
    <inkml:trace contextRef="#ctx0" brushRef="#br0">0 0 0,'24'0'235,"1"0"-235,-1 0 15,1 0 1,-1 0-16,0 0 16,1 0-1,-1 0 1,1 0-16,-1 0 15,0 0-15,1 0 79,-1 0-79,1 0 15,-1 0-15,1 0 16,-1 25-1,0-25 17,1 0-17,-1 0 1,-24-25 0,25 25 62,-1 0 47,1 0-110,-1 0 1,0 0 0,1 0-16,-1 0 31,1 0-31,-1 0 15,1 0 1,-1 0 0,0 0-1,1 0 48,-25 25-48,24-25 17,1 0-17,-1 0-15,0 0 16,1 24-16,-1-24 16,1 49-16,-1-49 15,1 0-15,-1 24 16,0-24-1,1 25-15,-1-25 16,1 0 0,-1 0-16,1 0 15,-1 0-15,0 0 16,1 0 0,-1 0-1,1 24-15,-1-24 16,1 0-1,-1 0 1,0 0 0,1 0-1,-1 0-15,1 0 16,-1 25 0,0-25-1,1 24 1,-1-24-16,1 0 15,-1 0 1,1 0-16,-1 24 16,0-24-16,1 0 15,-1 0-15,1 0 16,-1 0-16,1 0 16,-1 0-1,0 0-15,1 0 16,-1 0-16,1 0 47,-1 0-16,-24-24-31,25 24 16,-1 0-16,0 0 15,1 0 1,-1 0 15,1 0-31,-1 0 16,0 0-1,1 0-15,-1 0 16,1 0-16,-1 0 16,1 0-16,-1 0 15,0 0 1,1 0-1,-1-24 1,1 24 0,-1 0-16,1-25 15,-1 25-15,0 0 16,1 0-16,-1-24 16,1 24-16,-1 0 46,1 0-14,-1-25-32,0 25 15,1-24 1,-1 24 0,1 0-16,-1 0 15,0-24-15,1 24 16,24-25-16,-25 25 15,1 0-15,-1-24 16,0 24 0,1 0 31,-1-25-32,1 25 1,-1 0-1,1 0 1,-1 0-16,0 0 47,1 0 0,-1 0-32,1 25-15,-1-1 16,1-24 0,-1 0-16,0 25 15,1-25-15,-1 0 16,1 0 0,-1 0-1,0 24 1,1-24-16,-1 0 15,1 0-15,-1 24 16,1-24-16,-1 0 16,0 0-16,-24 25 15,25-25 1,-1 0 0,1 0-16,-1 24 15,1-24 1,-1 0-1,0 0 1,1 0 0,-1 25-1,1-25 1,-1 0-16,1 0 16,-1 0-1,0 0 1,1 0-1,-1 0-15,1 0 16,-1 0-16,0 0 16,1 0-16,-1 0 15,1 0 1,-1 0-16,1 0 31,-1 0-31,0 0 16,-24-25-16,25 25 15,-1 0-15,-24-24 16,25 24-16,-1 0 16,1 0-16,-1 0 15,0-25 1,1 25-16,-1 0 16,1 0-16,-1 0 15,1 0-15,-1 0 16,0 0-16,1 0 15,-1 0 1,1 0 78,-1 25-63,0-25-15,1 0-1,-1 0 1,1 0-16,-1 0 16,1 0-1,-1 0-15,0 0 16,1 0-16,-1 0 15,1 0-15,-1 0 16,1 0-16,-1 0 16,0 0-16,1 0 15,-1 0 1,1 0-16,-1 0 16,1 0-16,-1 0 15,0 0-15,1 0 16,-1 0-16,1 0 15,-1 0 1,0 0-16,1 0 16,-1-25-16,1 25 15,-1 0 1,1 0 31,-1 0-16,0 0 32,1 0-48,-1 0 1,1 0-16,-1 0 0,1 0 15,-1 0 1,0 0-16,1 0 16,24 0-16,0 0 15,-1 25-15,-23-25 16,-1 24-16,1-24 16,-1 0-16,0 25 15,1-25-15,-1 0 16,1 0 46,-1 0-46,1 0 0,-1 0-1,0 0 1,1 0-1,-1 0-15,1 0 16,-1 24-16,1-24 16,23 0-16,26 24 15,-50 1-15,74-1 16,-49-24-16,48 0 16,25 25-16,-24-1 15,0-24-15,-49 0 16,-25 25-16,1-25 15,-1 0-15,0 0 110,1 0-95,-1 0-15,1 0 16,-1 0-16,0 0 16,1-25-16,-1 25 15,1 0-15,-1 0 16,25 0-16,0 0 16,-25 0-16,25 0 15,24 0-15,-48 0 16,-1 0-16,1 0 15,-1 0-15,1 0 16,-1 0 0,0 0-1,1 0 17,24-49-17,-25 49 1,0 0-1,1 0 1,-25-24-16,24 24 16,1 0-16,24-25 15,-25 1-15,0 24 16,1 0-16,-1-24 16,1 24-16,-1 0 15,49-25-15,1 25 16,-1 0-16,-24 0 15,73 0-15,-24 0 16,24 25-16,-25-25 16,26 24-16,-75-24 15,-23 0-15,-1 0 16,-24 24 0,25-24 46,-1 0-46,0 0-1,1-24 1,-1 24-16,1 0 16,-1 0-1,1 0-15,-1 0 16,25 0-16,-25-24 15,1 24-15,24 0 16,-1 0-16,26 0 16,-1-25-16,-24 25 15,48 0-15,-23 0 16,23 0-16,-48 0 16,25 0-16,-26 0 15,-23 0-15,-1 0 16,1 0-16,-25-24 47,24 24-32,1 0 32,-25-25-31,24 25 46,-24-24-62,24 24 78,-24-24-62,25 24 0,-1 0 31,1 0-1,-1 0-30,0 0-16,25 0 16,-24 0-16,-1 0 15,1 0-15,-25-25 16,24 25-16,0 0 94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in="-464" max="1456" units="cm"/>
          <inkml:channel name="T" type="integer" max="2.14748E9" units="dev"/>
        </inkml:traceFormat>
        <inkml:channelProperties>
          <inkml:channelProperty channel="X" name="resolution" value="50.16722" units="1/cm"/>
          <inkml:channelProperty channel="Y" name="resolution" value="57.14286" units="1/cm"/>
          <inkml:channelProperty channel="T" name="resolution" value="1" units="1/dev"/>
        </inkml:channelProperties>
      </inkml:inkSource>
      <inkml:timestamp xml:id="ts0" timeString="2020-11-25T07:11:54.99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0 366 0,'25'25'78,"-25"-1"-78,24 25 16,1-25-16,24 1 15,-25-1-15,0 1 16,1-1-16,-1 25 16,1-25-16,-1 1 15,25 24-15,-25-25 16,1 0-16,24 25 15,-25-24-15,1 23 16,-1-23-16,25-1 16,-25 1-16,25-1 15,0 1-15,-25-1 16,25 0-16,24-24 16,1 0-16,-1 0 15,49 0-15,-24-48 16,24 23-16,-24-24 15,24 25-15,0-25 16,-24 25-16,24 24 16,-25-25-16,25 1 15,-48 24-15,23-49 16,-23 25-16,23 24 16,-23-25-16,-26 1 15,1 24-15,73 0 16,-24-25-16,0 1 15,0 24-15,-1 0 16,50 0-16,-50 0 16,26-49-16,-1 49 15,0-24-15,-25 24 16,1 0-16,0 0 16,-25 0-16,0-25 15,1 1-15,-25 24 16,-1 0-16,1 0 15,0-25-15,-25 25 16,1-24-16,24-1 16,-25 25-16,1-24 15,23 24-15,1-24 16,-24-25-16,24 49 16,-25-25-16,0 1 15,1 24-15,-1 0 16,1-25-16,-1 25 15,1 0 1,-25-24-16,24 24 16,0 0-1,1-24 1,-1-1-16,25 25 16,-25-24-16,1-1 15,-1 25-15,-24-24 16,25 24-1,-1 0-15,1 0 16,-1 0 0,0-24-16,1-1 15,-1 25 1,1 0-16,-25-24 16,24 24-16,1 0 15,-25-25 204,-25 25-203,1 0-16,24-24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in="-464" max="1456" units="cm"/>
          <inkml:channel name="T" type="integer" max="2.14748E9" units="dev"/>
        </inkml:traceFormat>
        <inkml:channelProperties>
          <inkml:channelProperty channel="X" name="resolution" value="50.16722" units="1/cm"/>
          <inkml:channelProperty channel="Y" name="resolution" value="57.14286" units="1/cm"/>
          <inkml:channelProperty channel="T" name="resolution" value="1" units="1/dev"/>
        </inkml:channelProperties>
      </inkml:inkSource>
      <inkml:timestamp xml:id="ts0" timeString="2020-11-25T07:11:56.17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0 0,'0'25'109,"25"-25"-93,-1 0-16,0 0 16,25 24-16,-24-24 15,-1 0-15,0 0 16,1 0-16,-1 0 16,1 0-16,24 0 15,-25 0-15,0-24 16,1 24-16,-1 0 15,25-25-15,-24 25 16,-1 0-16,-48 25 156,-1-25-124,1 24-17,-1 1-15,-24-1 16,25 1-16,0-1 15,-1 0-15,1 1 16,-1-25-16,1 49 16,-1-49-16,1 24 15,0 0 1,-1 1-16,25-1 16,-24 1-16,24-1 15,0 1-15,-25 23 16,25-23-16,0 48 15,0-48-15,0-1 16,0 0-16,0 1 31,0-50 47,0 1-62,0 0-16,0-1 16,0 1-1,0-1 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8769" cy="499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7" tIns="46179" rIns="92357" bIns="4617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6674" y="0"/>
            <a:ext cx="2978769" cy="499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7" tIns="46179" rIns="92357" bIns="4617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9800" y="750888"/>
            <a:ext cx="4997450" cy="37496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027" y="4750148"/>
            <a:ext cx="5500997" cy="450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7" tIns="46179" rIns="92357" bIns="461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00295"/>
            <a:ext cx="2978769" cy="50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7" tIns="46179" rIns="92357" bIns="4617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6674" y="9500295"/>
            <a:ext cx="2978769" cy="50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7" tIns="46179" rIns="92357" bIns="4617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E23932D-FFFD-4CF7-B81E-784C8DF112E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88093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 noEditPoints="1"/>
          </p:cNvSpPr>
          <p:nvPr/>
        </p:nvSpPr>
        <p:spPr bwMode="blackGray">
          <a:xfrm>
            <a:off x="6820592" y="428628"/>
            <a:ext cx="2323440" cy="6000768"/>
          </a:xfrm>
          <a:custGeom>
            <a:avLst/>
            <a:gdLst/>
            <a:ahLst/>
            <a:cxnLst>
              <a:cxn ang="0">
                <a:pos x="487" y="2402"/>
              </a:cxn>
              <a:cxn ang="0">
                <a:pos x="608" y="2460"/>
              </a:cxn>
              <a:cxn ang="0">
                <a:pos x="610" y="2554"/>
              </a:cxn>
              <a:cxn ang="0">
                <a:pos x="893" y="2559"/>
              </a:cxn>
              <a:cxn ang="0">
                <a:pos x="772" y="2424"/>
              </a:cxn>
              <a:cxn ang="0">
                <a:pos x="334" y="2346"/>
              </a:cxn>
              <a:cxn ang="0">
                <a:pos x="447" y="2270"/>
              </a:cxn>
              <a:cxn ang="0">
                <a:pos x="696" y="2192"/>
              </a:cxn>
              <a:cxn ang="0">
                <a:pos x="801" y="2254"/>
              </a:cxn>
              <a:cxn ang="0">
                <a:pos x="914" y="2229"/>
              </a:cxn>
              <a:cxn ang="0">
                <a:pos x="996" y="2221"/>
              </a:cxn>
              <a:cxn ang="0">
                <a:pos x="833" y="2000"/>
              </a:cxn>
              <a:cxn ang="0">
                <a:pos x="891" y="2021"/>
              </a:cxn>
              <a:cxn ang="0">
                <a:pos x="603" y="1981"/>
              </a:cxn>
              <a:cxn ang="0">
                <a:pos x="334" y="2185"/>
              </a:cxn>
              <a:cxn ang="0">
                <a:pos x="415" y="2205"/>
              </a:cxn>
              <a:cxn ang="0">
                <a:pos x="568" y="2097"/>
              </a:cxn>
              <a:cxn ang="0">
                <a:pos x="923" y="1962"/>
              </a:cxn>
              <a:cxn ang="0">
                <a:pos x="707" y="1856"/>
              </a:cxn>
              <a:cxn ang="0">
                <a:pos x="783" y="1877"/>
              </a:cxn>
              <a:cxn ang="0">
                <a:pos x="1024" y="1938"/>
              </a:cxn>
              <a:cxn ang="0">
                <a:pos x="714" y="1767"/>
              </a:cxn>
              <a:cxn ang="0">
                <a:pos x="773" y="1779"/>
              </a:cxn>
              <a:cxn ang="0">
                <a:pos x="321" y="1789"/>
              </a:cxn>
              <a:cxn ang="0">
                <a:pos x="478" y="1916"/>
              </a:cxn>
              <a:cxn ang="0">
                <a:pos x="561" y="1954"/>
              </a:cxn>
              <a:cxn ang="0">
                <a:pos x="429" y="1744"/>
              </a:cxn>
              <a:cxn ang="0">
                <a:pos x="618" y="1731"/>
              </a:cxn>
              <a:cxn ang="0">
                <a:pos x="964" y="1657"/>
              </a:cxn>
              <a:cxn ang="0">
                <a:pos x="499" y="1689"/>
              </a:cxn>
              <a:cxn ang="0">
                <a:pos x="696" y="1680"/>
              </a:cxn>
              <a:cxn ang="0">
                <a:pos x="886" y="1764"/>
              </a:cxn>
              <a:cxn ang="0">
                <a:pos x="363" y="1496"/>
              </a:cxn>
              <a:cxn ang="0">
                <a:pos x="808" y="1481"/>
              </a:cxn>
              <a:cxn ang="0">
                <a:pos x="681" y="1492"/>
              </a:cxn>
              <a:cxn ang="0">
                <a:pos x="956" y="1592"/>
              </a:cxn>
              <a:cxn ang="0">
                <a:pos x="781" y="1312"/>
              </a:cxn>
              <a:cxn ang="0">
                <a:pos x="247" y="1405"/>
              </a:cxn>
              <a:cxn ang="0">
                <a:pos x="959" y="1228"/>
              </a:cxn>
              <a:cxn ang="0">
                <a:pos x="969" y="1142"/>
              </a:cxn>
              <a:cxn ang="0">
                <a:pos x="313" y="1025"/>
              </a:cxn>
              <a:cxn ang="0">
                <a:pos x="305" y="1085"/>
              </a:cxn>
              <a:cxn ang="0">
                <a:pos x="952" y="970"/>
              </a:cxn>
              <a:cxn ang="0">
                <a:pos x="915" y="820"/>
              </a:cxn>
              <a:cxn ang="0">
                <a:pos x="1029" y="881"/>
              </a:cxn>
              <a:cxn ang="0">
                <a:pos x="572" y="977"/>
              </a:cxn>
              <a:cxn ang="0">
                <a:pos x="643" y="757"/>
              </a:cxn>
              <a:cxn ang="0">
                <a:pos x="849" y="1016"/>
              </a:cxn>
              <a:cxn ang="0">
                <a:pos x="825" y="559"/>
              </a:cxn>
              <a:cxn ang="0">
                <a:pos x="1014" y="978"/>
              </a:cxn>
              <a:cxn ang="0">
                <a:pos x="985" y="1730"/>
              </a:cxn>
              <a:cxn ang="0">
                <a:pos x="1046" y="2030"/>
              </a:cxn>
              <a:cxn ang="0">
                <a:pos x="982" y="2783"/>
              </a:cxn>
              <a:cxn ang="0">
                <a:pos x="153" y="2108"/>
              </a:cxn>
              <a:cxn ang="0">
                <a:pos x="137" y="1741"/>
              </a:cxn>
              <a:cxn ang="0">
                <a:pos x="8" y="1398"/>
              </a:cxn>
              <a:cxn ang="0">
                <a:pos x="115" y="1367"/>
              </a:cxn>
              <a:cxn ang="0">
                <a:pos x="174" y="1117"/>
              </a:cxn>
              <a:cxn ang="0">
                <a:pos x="265" y="852"/>
              </a:cxn>
              <a:cxn ang="0">
                <a:pos x="648" y="458"/>
              </a:cxn>
              <a:cxn ang="0">
                <a:pos x="815" y="441"/>
              </a:cxn>
            </a:cxnLst>
            <a:rect l="0" t="0" r="0" b="0"/>
            <a:pathLst>
              <a:path w="1052" h="2787">
                <a:moveTo>
                  <a:pt x="957" y="2608"/>
                </a:moveTo>
                <a:lnTo>
                  <a:pt x="945" y="2627"/>
                </a:lnTo>
                <a:lnTo>
                  <a:pt x="934" y="2646"/>
                </a:lnTo>
                <a:lnTo>
                  <a:pt x="922" y="2665"/>
                </a:lnTo>
                <a:lnTo>
                  <a:pt x="907" y="2684"/>
                </a:lnTo>
                <a:lnTo>
                  <a:pt x="910" y="2684"/>
                </a:lnTo>
                <a:lnTo>
                  <a:pt x="916" y="2685"/>
                </a:lnTo>
                <a:lnTo>
                  <a:pt x="926" y="2686"/>
                </a:lnTo>
                <a:lnTo>
                  <a:pt x="938" y="2688"/>
                </a:lnTo>
                <a:lnTo>
                  <a:pt x="952" y="2690"/>
                </a:lnTo>
                <a:lnTo>
                  <a:pt x="966" y="2693"/>
                </a:lnTo>
                <a:lnTo>
                  <a:pt x="979" y="2696"/>
                </a:lnTo>
                <a:lnTo>
                  <a:pt x="990" y="2699"/>
                </a:lnTo>
                <a:lnTo>
                  <a:pt x="989" y="2696"/>
                </a:lnTo>
                <a:lnTo>
                  <a:pt x="987" y="2691"/>
                </a:lnTo>
                <a:lnTo>
                  <a:pt x="983" y="2681"/>
                </a:lnTo>
                <a:lnTo>
                  <a:pt x="980" y="2670"/>
                </a:lnTo>
                <a:lnTo>
                  <a:pt x="975" y="2658"/>
                </a:lnTo>
                <a:lnTo>
                  <a:pt x="970" y="2644"/>
                </a:lnTo>
                <a:lnTo>
                  <a:pt x="965" y="2630"/>
                </a:lnTo>
                <a:lnTo>
                  <a:pt x="957" y="2608"/>
                </a:lnTo>
                <a:close/>
                <a:moveTo>
                  <a:pt x="454" y="2402"/>
                </a:moveTo>
                <a:lnTo>
                  <a:pt x="421" y="2410"/>
                </a:lnTo>
                <a:lnTo>
                  <a:pt x="470" y="2463"/>
                </a:lnTo>
                <a:lnTo>
                  <a:pt x="478" y="2463"/>
                </a:lnTo>
                <a:lnTo>
                  <a:pt x="487" y="2402"/>
                </a:lnTo>
                <a:lnTo>
                  <a:pt x="454" y="2402"/>
                </a:lnTo>
                <a:close/>
                <a:moveTo>
                  <a:pt x="758" y="2306"/>
                </a:moveTo>
                <a:lnTo>
                  <a:pt x="731" y="2308"/>
                </a:lnTo>
                <a:lnTo>
                  <a:pt x="706" y="2312"/>
                </a:lnTo>
                <a:lnTo>
                  <a:pt x="680" y="2317"/>
                </a:lnTo>
                <a:lnTo>
                  <a:pt x="654" y="2324"/>
                </a:lnTo>
                <a:lnTo>
                  <a:pt x="630" y="2334"/>
                </a:lnTo>
                <a:lnTo>
                  <a:pt x="608" y="2344"/>
                </a:lnTo>
                <a:lnTo>
                  <a:pt x="588" y="2355"/>
                </a:lnTo>
                <a:lnTo>
                  <a:pt x="570" y="2367"/>
                </a:lnTo>
                <a:lnTo>
                  <a:pt x="555" y="2382"/>
                </a:lnTo>
                <a:lnTo>
                  <a:pt x="543" y="2396"/>
                </a:lnTo>
                <a:lnTo>
                  <a:pt x="535" y="2412"/>
                </a:lnTo>
                <a:lnTo>
                  <a:pt x="531" y="2428"/>
                </a:lnTo>
                <a:lnTo>
                  <a:pt x="531" y="2445"/>
                </a:lnTo>
                <a:lnTo>
                  <a:pt x="536" y="2463"/>
                </a:lnTo>
                <a:lnTo>
                  <a:pt x="545" y="2477"/>
                </a:lnTo>
                <a:lnTo>
                  <a:pt x="555" y="2487"/>
                </a:lnTo>
                <a:lnTo>
                  <a:pt x="567" y="2493"/>
                </a:lnTo>
                <a:lnTo>
                  <a:pt x="580" y="2497"/>
                </a:lnTo>
                <a:lnTo>
                  <a:pt x="592" y="2496"/>
                </a:lnTo>
                <a:lnTo>
                  <a:pt x="604" y="2493"/>
                </a:lnTo>
                <a:lnTo>
                  <a:pt x="614" y="2486"/>
                </a:lnTo>
                <a:lnTo>
                  <a:pt x="622" y="2476"/>
                </a:lnTo>
                <a:lnTo>
                  <a:pt x="627" y="2463"/>
                </a:lnTo>
                <a:lnTo>
                  <a:pt x="608" y="2460"/>
                </a:lnTo>
                <a:lnTo>
                  <a:pt x="596" y="2458"/>
                </a:lnTo>
                <a:lnTo>
                  <a:pt x="586" y="2454"/>
                </a:lnTo>
                <a:lnTo>
                  <a:pt x="580" y="2448"/>
                </a:lnTo>
                <a:lnTo>
                  <a:pt x="577" y="2439"/>
                </a:lnTo>
                <a:lnTo>
                  <a:pt x="578" y="2427"/>
                </a:lnTo>
                <a:lnTo>
                  <a:pt x="584" y="2416"/>
                </a:lnTo>
                <a:lnTo>
                  <a:pt x="592" y="2405"/>
                </a:lnTo>
                <a:lnTo>
                  <a:pt x="603" y="2397"/>
                </a:lnTo>
                <a:lnTo>
                  <a:pt x="615" y="2391"/>
                </a:lnTo>
                <a:lnTo>
                  <a:pt x="629" y="2387"/>
                </a:lnTo>
                <a:lnTo>
                  <a:pt x="642" y="2386"/>
                </a:lnTo>
                <a:lnTo>
                  <a:pt x="656" y="2388"/>
                </a:lnTo>
                <a:lnTo>
                  <a:pt x="670" y="2394"/>
                </a:lnTo>
                <a:lnTo>
                  <a:pt x="682" y="2404"/>
                </a:lnTo>
                <a:lnTo>
                  <a:pt x="693" y="2417"/>
                </a:lnTo>
                <a:lnTo>
                  <a:pt x="696" y="2425"/>
                </a:lnTo>
                <a:lnTo>
                  <a:pt x="698" y="2435"/>
                </a:lnTo>
                <a:lnTo>
                  <a:pt x="698" y="2447"/>
                </a:lnTo>
                <a:lnTo>
                  <a:pt x="696" y="2460"/>
                </a:lnTo>
                <a:lnTo>
                  <a:pt x="693" y="2474"/>
                </a:lnTo>
                <a:lnTo>
                  <a:pt x="686" y="2489"/>
                </a:lnTo>
                <a:lnTo>
                  <a:pt x="677" y="2504"/>
                </a:lnTo>
                <a:lnTo>
                  <a:pt x="666" y="2518"/>
                </a:lnTo>
                <a:lnTo>
                  <a:pt x="651" y="2531"/>
                </a:lnTo>
                <a:lnTo>
                  <a:pt x="632" y="2544"/>
                </a:lnTo>
                <a:lnTo>
                  <a:pt x="610" y="2554"/>
                </a:lnTo>
                <a:lnTo>
                  <a:pt x="631" y="2570"/>
                </a:lnTo>
                <a:lnTo>
                  <a:pt x="653" y="2584"/>
                </a:lnTo>
                <a:lnTo>
                  <a:pt x="677" y="2597"/>
                </a:lnTo>
                <a:lnTo>
                  <a:pt x="700" y="2610"/>
                </a:lnTo>
                <a:lnTo>
                  <a:pt x="724" y="2622"/>
                </a:lnTo>
                <a:lnTo>
                  <a:pt x="747" y="2632"/>
                </a:lnTo>
                <a:lnTo>
                  <a:pt x="769" y="2642"/>
                </a:lnTo>
                <a:lnTo>
                  <a:pt x="790" y="2650"/>
                </a:lnTo>
                <a:lnTo>
                  <a:pt x="808" y="2658"/>
                </a:lnTo>
                <a:lnTo>
                  <a:pt x="838" y="2667"/>
                </a:lnTo>
                <a:lnTo>
                  <a:pt x="849" y="2669"/>
                </a:lnTo>
                <a:lnTo>
                  <a:pt x="855" y="2669"/>
                </a:lnTo>
                <a:lnTo>
                  <a:pt x="858" y="2669"/>
                </a:lnTo>
                <a:lnTo>
                  <a:pt x="860" y="2660"/>
                </a:lnTo>
                <a:lnTo>
                  <a:pt x="862" y="2650"/>
                </a:lnTo>
                <a:lnTo>
                  <a:pt x="867" y="2637"/>
                </a:lnTo>
                <a:lnTo>
                  <a:pt x="872" y="2625"/>
                </a:lnTo>
                <a:lnTo>
                  <a:pt x="878" y="2610"/>
                </a:lnTo>
                <a:lnTo>
                  <a:pt x="884" y="2597"/>
                </a:lnTo>
                <a:lnTo>
                  <a:pt x="890" y="2584"/>
                </a:lnTo>
                <a:lnTo>
                  <a:pt x="895" y="2572"/>
                </a:lnTo>
                <a:lnTo>
                  <a:pt x="900" y="2561"/>
                </a:lnTo>
                <a:lnTo>
                  <a:pt x="904" y="2553"/>
                </a:lnTo>
                <a:lnTo>
                  <a:pt x="906" y="2548"/>
                </a:lnTo>
                <a:lnTo>
                  <a:pt x="907" y="2547"/>
                </a:lnTo>
                <a:lnTo>
                  <a:pt x="893" y="2559"/>
                </a:lnTo>
                <a:lnTo>
                  <a:pt x="880" y="2568"/>
                </a:lnTo>
                <a:lnTo>
                  <a:pt x="864" y="2572"/>
                </a:lnTo>
                <a:lnTo>
                  <a:pt x="848" y="2574"/>
                </a:lnTo>
                <a:lnTo>
                  <a:pt x="829" y="2573"/>
                </a:lnTo>
                <a:lnTo>
                  <a:pt x="810" y="2571"/>
                </a:lnTo>
                <a:lnTo>
                  <a:pt x="790" y="2570"/>
                </a:lnTo>
                <a:lnTo>
                  <a:pt x="767" y="2570"/>
                </a:lnTo>
                <a:lnTo>
                  <a:pt x="769" y="2567"/>
                </a:lnTo>
                <a:lnTo>
                  <a:pt x="774" y="2561"/>
                </a:lnTo>
                <a:lnTo>
                  <a:pt x="783" y="2554"/>
                </a:lnTo>
                <a:lnTo>
                  <a:pt x="792" y="2545"/>
                </a:lnTo>
                <a:lnTo>
                  <a:pt x="804" y="2535"/>
                </a:lnTo>
                <a:lnTo>
                  <a:pt x="816" y="2524"/>
                </a:lnTo>
                <a:lnTo>
                  <a:pt x="829" y="2513"/>
                </a:lnTo>
                <a:lnTo>
                  <a:pt x="842" y="2501"/>
                </a:lnTo>
                <a:lnTo>
                  <a:pt x="856" y="2490"/>
                </a:lnTo>
                <a:lnTo>
                  <a:pt x="880" y="2470"/>
                </a:lnTo>
                <a:lnTo>
                  <a:pt x="889" y="2462"/>
                </a:lnTo>
                <a:lnTo>
                  <a:pt x="896" y="2455"/>
                </a:lnTo>
                <a:lnTo>
                  <a:pt x="901" y="2452"/>
                </a:lnTo>
                <a:lnTo>
                  <a:pt x="903" y="2450"/>
                </a:lnTo>
                <a:lnTo>
                  <a:pt x="876" y="2452"/>
                </a:lnTo>
                <a:lnTo>
                  <a:pt x="853" y="2451"/>
                </a:lnTo>
                <a:lnTo>
                  <a:pt x="833" y="2450"/>
                </a:lnTo>
                <a:lnTo>
                  <a:pt x="767" y="2440"/>
                </a:lnTo>
                <a:lnTo>
                  <a:pt x="772" y="2424"/>
                </a:lnTo>
                <a:lnTo>
                  <a:pt x="781" y="2409"/>
                </a:lnTo>
                <a:lnTo>
                  <a:pt x="794" y="2397"/>
                </a:lnTo>
                <a:lnTo>
                  <a:pt x="809" y="2386"/>
                </a:lnTo>
                <a:lnTo>
                  <a:pt x="827" y="2377"/>
                </a:lnTo>
                <a:lnTo>
                  <a:pt x="846" y="2372"/>
                </a:lnTo>
                <a:lnTo>
                  <a:pt x="864" y="2367"/>
                </a:lnTo>
                <a:lnTo>
                  <a:pt x="882" y="2366"/>
                </a:lnTo>
                <a:lnTo>
                  <a:pt x="900" y="2367"/>
                </a:lnTo>
                <a:lnTo>
                  <a:pt x="915" y="2372"/>
                </a:lnTo>
                <a:lnTo>
                  <a:pt x="904" y="2355"/>
                </a:lnTo>
                <a:lnTo>
                  <a:pt x="891" y="2340"/>
                </a:lnTo>
                <a:lnTo>
                  <a:pt x="873" y="2328"/>
                </a:lnTo>
                <a:lnTo>
                  <a:pt x="853" y="2319"/>
                </a:lnTo>
                <a:lnTo>
                  <a:pt x="832" y="2313"/>
                </a:lnTo>
                <a:lnTo>
                  <a:pt x="808" y="2308"/>
                </a:lnTo>
                <a:lnTo>
                  <a:pt x="783" y="2306"/>
                </a:lnTo>
                <a:lnTo>
                  <a:pt x="758" y="2306"/>
                </a:lnTo>
                <a:close/>
                <a:moveTo>
                  <a:pt x="371" y="2235"/>
                </a:moveTo>
                <a:lnTo>
                  <a:pt x="339" y="2240"/>
                </a:lnTo>
                <a:lnTo>
                  <a:pt x="299" y="2249"/>
                </a:lnTo>
                <a:lnTo>
                  <a:pt x="280" y="2253"/>
                </a:lnTo>
                <a:lnTo>
                  <a:pt x="264" y="2257"/>
                </a:lnTo>
                <a:lnTo>
                  <a:pt x="279" y="2280"/>
                </a:lnTo>
                <a:lnTo>
                  <a:pt x="295" y="2303"/>
                </a:lnTo>
                <a:lnTo>
                  <a:pt x="313" y="2325"/>
                </a:lnTo>
                <a:lnTo>
                  <a:pt x="334" y="2346"/>
                </a:lnTo>
                <a:lnTo>
                  <a:pt x="356" y="2365"/>
                </a:lnTo>
                <a:lnTo>
                  <a:pt x="379" y="2382"/>
                </a:lnTo>
                <a:lnTo>
                  <a:pt x="404" y="2394"/>
                </a:lnTo>
                <a:lnTo>
                  <a:pt x="411" y="2387"/>
                </a:lnTo>
                <a:lnTo>
                  <a:pt x="428" y="2370"/>
                </a:lnTo>
                <a:lnTo>
                  <a:pt x="436" y="2361"/>
                </a:lnTo>
                <a:lnTo>
                  <a:pt x="444" y="2352"/>
                </a:lnTo>
                <a:lnTo>
                  <a:pt x="452" y="2345"/>
                </a:lnTo>
                <a:lnTo>
                  <a:pt x="457" y="2339"/>
                </a:lnTo>
                <a:lnTo>
                  <a:pt x="461" y="2335"/>
                </a:lnTo>
                <a:lnTo>
                  <a:pt x="462" y="2334"/>
                </a:lnTo>
                <a:lnTo>
                  <a:pt x="444" y="2336"/>
                </a:lnTo>
                <a:lnTo>
                  <a:pt x="430" y="2337"/>
                </a:lnTo>
                <a:lnTo>
                  <a:pt x="417" y="2335"/>
                </a:lnTo>
                <a:lnTo>
                  <a:pt x="405" y="2334"/>
                </a:lnTo>
                <a:lnTo>
                  <a:pt x="394" y="2330"/>
                </a:lnTo>
                <a:lnTo>
                  <a:pt x="383" y="2328"/>
                </a:lnTo>
                <a:lnTo>
                  <a:pt x="371" y="2326"/>
                </a:lnTo>
                <a:lnTo>
                  <a:pt x="373" y="2318"/>
                </a:lnTo>
                <a:lnTo>
                  <a:pt x="375" y="2309"/>
                </a:lnTo>
                <a:lnTo>
                  <a:pt x="379" y="2298"/>
                </a:lnTo>
                <a:lnTo>
                  <a:pt x="387" y="2288"/>
                </a:lnTo>
                <a:lnTo>
                  <a:pt x="395" y="2282"/>
                </a:lnTo>
                <a:lnTo>
                  <a:pt x="405" y="2279"/>
                </a:lnTo>
                <a:lnTo>
                  <a:pt x="433" y="2273"/>
                </a:lnTo>
                <a:lnTo>
                  <a:pt x="447" y="2270"/>
                </a:lnTo>
                <a:lnTo>
                  <a:pt x="462" y="2265"/>
                </a:lnTo>
                <a:lnTo>
                  <a:pt x="446" y="2259"/>
                </a:lnTo>
                <a:lnTo>
                  <a:pt x="432" y="2251"/>
                </a:lnTo>
                <a:lnTo>
                  <a:pt x="416" y="2244"/>
                </a:lnTo>
                <a:lnTo>
                  <a:pt x="401" y="2238"/>
                </a:lnTo>
                <a:lnTo>
                  <a:pt x="386" y="2235"/>
                </a:lnTo>
                <a:lnTo>
                  <a:pt x="371" y="2235"/>
                </a:lnTo>
                <a:close/>
                <a:moveTo>
                  <a:pt x="926" y="2137"/>
                </a:moveTo>
                <a:lnTo>
                  <a:pt x="915" y="2146"/>
                </a:lnTo>
                <a:lnTo>
                  <a:pt x="900" y="2155"/>
                </a:lnTo>
                <a:lnTo>
                  <a:pt x="883" y="2167"/>
                </a:lnTo>
                <a:lnTo>
                  <a:pt x="866" y="2179"/>
                </a:lnTo>
                <a:lnTo>
                  <a:pt x="829" y="2202"/>
                </a:lnTo>
                <a:lnTo>
                  <a:pt x="811" y="2213"/>
                </a:lnTo>
                <a:lnTo>
                  <a:pt x="794" y="2224"/>
                </a:lnTo>
                <a:lnTo>
                  <a:pt x="776" y="2231"/>
                </a:lnTo>
                <a:lnTo>
                  <a:pt x="762" y="2236"/>
                </a:lnTo>
                <a:lnTo>
                  <a:pt x="748" y="2238"/>
                </a:lnTo>
                <a:lnTo>
                  <a:pt x="731" y="2237"/>
                </a:lnTo>
                <a:lnTo>
                  <a:pt x="718" y="2235"/>
                </a:lnTo>
                <a:lnTo>
                  <a:pt x="709" y="2231"/>
                </a:lnTo>
                <a:lnTo>
                  <a:pt x="702" y="2225"/>
                </a:lnTo>
                <a:lnTo>
                  <a:pt x="697" y="2218"/>
                </a:lnTo>
                <a:lnTo>
                  <a:pt x="695" y="2211"/>
                </a:lnTo>
                <a:lnTo>
                  <a:pt x="695" y="2202"/>
                </a:lnTo>
                <a:lnTo>
                  <a:pt x="696" y="2192"/>
                </a:lnTo>
                <a:lnTo>
                  <a:pt x="700" y="2180"/>
                </a:lnTo>
                <a:lnTo>
                  <a:pt x="706" y="2173"/>
                </a:lnTo>
                <a:lnTo>
                  <a:pt x="712" y="2169"/>
                </a:lnTo>
                <a:lnTo>
                  <a:pt x="719" y="2167"/>
                </a:lnTo>
                <a:lnTo>
                  <a:pt x="728" y="2168"/>
                </a:lnTo>
                <a:lnTo>
                  <a:pt x="736" y="2170"/>
                </a:lnTo>
                <a:lnTo>
                  <a:pt x="732" y="2165"/>
                </a:lnTo>
                <a:lnTo>
                  <a:pt x="726" y="2160"/>
                </a:lnTo>
                <a:lnTo>
                  <a:pt x="718" y="2157"/>
                </a:lnTo>
                <a:lnTo>
                  <a:pt x="707" y="2156"/>
                </a:lnTo>
                <a:lnTo>
                  <a:pt x="696" y="2158"/>
                </a:lnTo>
                <a:lnTo>
                  <a:pt x="685" y="2166"/>
                </a:lnTo>
                <a:lnTo>
                  <a:pt x="676" y="2176"/>
                </a:lnTo>
                <a:lnTo>
                  <a:pt x="671" y="2188"/>
                </a:lnTo>
                <a:lnTo>
                  <a:pt x="668" y="2202"/>
                </a:lnTo>
                <a:lnTo>
                  <a:pt x="668" y="2216"/>
                </a:lnTo>
                <a:lnTo>
                  <a:pt x="671" y="2229"/>
                </a:lnTo>
                <a:lnTo>
                  <a:pt x="676" y="2240"/>
                </a:lnTo>
                <a:lnTo>
                  <a:pt x="685" y="2250"/>
                </a:lnTo>
                <a:lnTo>
                  <a:pt x="699" y="2259"/>
                </a:lnTo>
                <a:lnTo>
                  <a:pt x="718" y="2265"/>
                </a:lnTo>
                <a:lnTo>
                  <a:pt x="738" y="2268"/>
                </a:lnTo>
                <a:lnTo>
                  <a:pt x="760" y="2268"/>
                </a:lnTo>
                <a:lnTo>
                  <a:pt x="780" y="2264"/>
                </a:lnTo>
                <a:lnTo>
                  <a:pt x="791" y="2260"/>
                </a:lnTo>
                <a:lnTo>
                  <a:pt x="801" y="2254"/>
                </a:lnTo>
                <a:lnTo>
                  <a:pt x="809" y="2248"/>
                </a:lnTo>
                <a:lnTo>
                  <a:pt x="819" y="2241"/>
                </a:lnTo>
                <a:lnTo>
                  <a:pt x="829" y="2233"/>
                </a:lnTo>
                <a:lnTo>
                  <a:pt x="841" y="2223"/>
                </a:lnTo>
                <a:lnTo>
                  <a:pt x="856" y="2211"/>
                </a:lnTo>
                <a:lnTo>
                  <a:pt x="874" y="2196"/>
                </a:lnTo>
                <a:lnTo>
                  <a:pt x="893" y="2188"/>
                </a:lnTo>
                <a:lnTo>
                  <a:pt x="909" y="2184"/>
                </a:lnTo>
                <a:lnTo>
                  <a:pt x="925" y="2185"/>
                </a:lnTo>
                <a:lnTo>
                  <a:pt x="938" y="2188"/>
                </a:lnTo>
                <a:lnTo>
                  <a:pt x="950" y="2193"/>
                </a:lnTo>
                <a:lnTo>
                  <a:pt x="960" y="2202"/>
                </a:lnTo>
                <a:lnTo>
                  <a:pt x="968" y="2210"/>
                </a:lnTo>
                <a:lnTo>
                  <a:pt x="973" y="2219"/>
                </a:lnTo>
                <a:lnTo>
                  <a:pt x="974" y="2225"/>
                </a:lnTo>
                <a:lnTo>
                  <a:pt x="974" y="2240"/>
                </a:lnTo>
                <a:lnTo>
                  <a:pt x="973" y="2247"/>
                </a:lnTo>
                <a:lnTo>
                  <a:pt x="970" y="2254"/>
                </a:lnTo>
                <a:lnTo>
                  <a:pt x="966" y="2259"/>
                </a:lnTo>
                <a:lnTo>
                  <a:pt x="958" y="2262"/>
                </a:lnTo>
                <a:lnTo>
                  <a:pt x="948" y="2262"/>
                </a:lnTo>
                <a:lnTo>
                  <a:pt x="937" y="2259"/>
                </a:lnTo>
                <a:lnTo>
                  <a:pt x="928" y="2254"/>
                </a:lnTo>
                <a:lnTo>
                  <a:pt x="921" y="2248"/>
                </a:lnTo>
                <a:lnTo>
                  <a:pt x="915" y="2240"/>
                </a:lnTo>
                <a:lnTo>
                  <a:pt x="914" y="2229"/>
                </a:lnTo>
                <a:lnTo>
                  <a:pt x="915" y="2219"/>
                </a:lnTo>
                <a:lnTo>
                  <a:pt x="904" y="2228"/>
                </a:lnTo>
                <a:lnTo>
                  <a:pt x="895" y="2240"/>
                </a:lnTo>
                <a:lnTo>
                  <a:pt x="889" y="2252"/>
                </a:lnTo>
                <a:lnTo>
                  <a:pt x="885" y="2266"/>
                </a:lnTo>
                <a:lnTo>
                  <a:pt x="884" y="2279"/>
                </a:lnTo>
                <a:lnTo>
                  <a:pt x="886" y="2290"/>
                </a:lnTo>
                <a:lnTo>
                  <a:pt x="893" y="2297"/>
                </a:lnTo>
                <a:lnTo>
                  <a:pt x="901" y="2305"/>
                </a:lnTo>
                <a:lnTo>
                  <a:pt x="911" y="2311"/>
                </a:lnTo>
                <a:lnTo>
                  <a:pt x="923" y="2317"/>
                </a:lnTo>
                <a:lnTo>
                  <a:pt x="936" y="2323"/>
                </a:lnTo>
                <a:lnTo>
                  <a:pt x="943" y="2328"/>
                </a:lnTo>
                <a:lnTo>
                  <a:pt x="948" y="2333"/>
                </a:lnTo>
                <a:lnTo>
                  <a:pt x="953" y="2336"/>
                </a:lnTo>
                <a:lnTo>
                  <a:pt x="959" y="2338"/>
                </a:lnTo>
                <a:lnTo>
                  <a:pt x="968" y="2339"/>
                </a:lnTo>
                <a:lnTo>
                  <a:pt x="981" y="2341"/>
                </a:lnTo>
                <a:lnTo>
                  <a:pt x="984" y="2332"/>
                </a:lnTo>
                <a:lnTo>
                  <a:pt x="986" y="2323"/>
                </a:lnTo>
                <a:lnTo>
                  <a:pt x="989" y="2313"/>
                </a:lnTo>
                <a:lnTo>
                  <a:pt x="997" y="2297"/>
                </a:lnTo>
                <a:lnTo>
                  <a:pt x="1002" y="2279"/>
                </a:lnTo>
                <a:lnTo>
                  <a:pt x="1002" y="2260"/>
                </a:lnTo>
                <a:lnTo>
                  <a:pt x="1001" y="2240"/>
                </a:lnTo>
                <a:lnTo>
                  <a:pt x="996" y="2221"/>
                </a:lnTo>
                <a:lnTo>
                  <a:pt x="989" y="2202"/>
                </a:lnTo>
                <a:lnTo>
                  <a:pt x="980" y="2185"/>
                </a:lnTo>
                <a:lnTo>
                  <a:pt x="968" y="2169"/>
                </a:lnTo>
                <a:lnTo>
                  <a:pt x="956" y="2155"/>
                </a:lnTo>
                <a:lnTo>
                  <a:pt x="941" y="2144"/>
                </a:lnTo>
                <a:lnTo>
                  <a:pt x="926" y="2137"/>
                </a:lnTo>
                <a:close/>
                <a:moveTo>
                  <a:pt x="709" y="2075"/>
                </a:moveTo>
                <a:lnTo>
                  <a:pt x="602" y="2082"/>
                </a:lnTo>
                <a:lnTo>
                  <a:pt x="602" y="2090"/>
                </a:lnTo>
                <a:lnTo>
                  <a:pt x="627" y="2181"/>
                </a:lnTo>
                <a:lnTo>
                  <a:pt x="631" y="2179"/>
                </a:lnTo>
                <a:lnTo>
                  <a:pt x="637" y="2176"/>
                </a:lnTo>
                <a:lnTo>
                  <a:pt x="641" y="2174"/>
                </a:lnTo>
                <a:lnTo>
                  <a:pt x="645" y="2173"/>
                </a:lnTo>
                <a:lnTo>
                  <a:pt x="651" y="2169"/>
                </a:lnTo>
                <a:lnTo>
                  <a:pt x="659" y="2165"/>
                </a:lnTo>
                <a:lnTo>
                  <a:pt x="669" y="2158"/>
                </a:lnTo>
                <a:lnTo>
                  <a:pt x="681" y="2151"/>
                </a:lnTo>
                <a:lnTo>
                  <a:pt x="693" y="2141"/>
                </a:lnTo>
                <a:lnTo>
                  <a:pt x="706" y="2130"/>
                </a:lnTo>
                <a:lnTo>
                  <a:pt x="717" y="2118"/>
                </a:lnTo>
                <a:lnTo>
                  <a:pt x="728" y="2104"/>
                </a:lnTo>
                <a:lnTo>
                  <a:pt x="736" y="2090"/>
                </a:lnTo>
                <a:lnTo>
                  <a:pt x="742" y="2075"/>
                </a:lnTo>
                <a:lnTo>
                  <a:pt x="709" y="2075"/>
                </a:lnTo>
                <a:close/>
                <a:moveTo>
                  <a:pt x="833" y="2000"/>
                </a:moveTo>
                <a:lnTo>
                  <a:pt x="818" y="2001"/>
                </a:lnTo>
                <a:lnTo>
                  <a:pt x="805" y="2005"/>
                </a:lnTo>
                <a:lnTo>
                  <a:pt x="794" y="2015"/>
                </a:lnTo>
                <a:lnTo>
                  <a:pt x="783" y="2029"/>
                </a:lnTo>
                <a:lnTo>
                  <a:pt x="778" y="2042"/>
                </a:lnTo>
                <a:lnTo>
                  <a:pt x="776" y="2057"/>
                </a:lnTo>
                <a:lnTo>
                  <a:pt x="777" y="2072"/>
                </a:lnTo>
                <a:lnTo>
                  <a:pt x="781" y="2088"/>
                </a:lnTo>
                <a:lnTo>
                  <a:pt x="786" y="2103"/>
                </a:lnTo>
                <a:lnTo>
                  <a:pt x="793" y="2118"/>
                </a:lnTo>
                <a:lnTo>
                  <a:pt x="800" y="2130"/>
                </a:lnTo>
                <a:lnTo>
                  <a:pt x="808" y="2138"/>
                </a:lnTo>
                <a:lnTo>
                  <a:pt x="816" y="2143"/>
                </a:lnTo>
                <a:lnTo>
                  <a:pt x="828" y="2145"/>
                </a:lnTo>
                <a:lnTo>
                  <a:pt x="842" y="2144"/>
                </a:lnTo>
                <a:lnTo>
                  <a:pt x="857" y="2141"/>
                </a:lnTo>
                <a:lnTo>
                  <a:pt x="872" y="2136"/>
                </a:lnTo>
                <a:lnTo>
                  <a:pt x="886" y="2128"/>
                </a:lnTo>
                <a:lnTo>
                  <a:pt x="898" y="2118"/>
                </a:lnTo>
                <a:lnTo>
                  <a:pt x="907" y="2105"/>
                </a:lnTo>
                <a:lnTo>
                  <a:pt x="912" y="2092"/>
                </a:lnTo>
                <a:lnTo>
                  <a:pt x="913" y="2077"/>
                </a:lnTo>
                <a:lnTo>
                  <a:pt x="911" y="2062"/>
                </a:lnTo>
                <a:lnTo>
                  <a:pt x="907" y="2048"/>
                </a:lnTo>
                <a:lnTo>
                  <a:pt x="900" y="2033"/>
                </a:lnTo>
                <a:lnTo>
                  <a:pt x="891" y="2021"/>
                </a:lnTo>
                <a:lnTo>
                  <a:pt x="879" y="2012"/>
                </a:lnTo>
                <a:lnTo>
                  <a:pt x="866" y="2006"/>
                </a:lnTo>
                <a:lnTo>
                  <a:pt x="849" y="2002"/>
                </a:lnTo>
                <a:lnTo>
                  <a:pt x="833" y="2000"/>
                </a:lnTo>
                <a:close/>
                <a:moveTo>
                  <a:pt x="977" y="1980"/>
                </a:moveTo>
                <a:lnTo>
                  <a:pt x="970" y="1982"/>
                </a:lnTo>
                <a:lnTo>
                  <a:pt x="965" y="1986"/>
                </a:lnTo>
                <a:lnTo>
                  <a:pt x="963" y="1990"/>
                </a:lnTo>
                <a:lnTo>
                  <a:pt x="961" y="1996"/>
                </a:lnTo>
                <a:lnTo>
                  <a:pt x="961" y="2004"/>
                </a:lnTo>
                <a:lnTo>
                  <a:pt x="962" y="2010"/>
                </a:lnTo>
                <a:lnTo>
                  <a:pt x="966" y="2017"/>
                </a:lnTo>
                <a:lnTo>
                  <a:pt x="973" y="2021"/>
                </a:lnTo>
                <a:lnTo>
                  <a:pt x="983" y="2023"/>
                </a:lnTo>
                <a:lnTo>
                  <a:pt x="991" y="2022"/>
                </a:lnTo>
                <a:lnTo>
                  <a:pt x="999" y="2018"/>
                </a:lnTo>
                <a:lnTo>
                  <a:pt x="1003" y="2013"/>
                </a:lnTo>
                <a:lnTo>
                  <a:pt x="1006" y="2006"/>
                </a:lnTo>
                <a:lnTo>
                  <a:pt x="1006" y="1998"/>
                </a:lnTo>
                <a:lnTo>
                  <a:pt x="1003" y="1992"/>
                </a:lnTo>
                <a:lnTo>
                  <a:pt x="998" y="1987"/>
                </a:lnTo>
                <a:lnTo>
                  <a:pt x="991" y="1982"/>
                </a:lnTo>
                <a:lnTo>
                  <a:pt x="984" y="1980"/>
                </a:lnTo>
                <a:lnTo>
                  <a:pt x="977" y="1980"/>
                </a:lnTo>
                <a:close/>
                <a:moveTo>
                  <a:pt x="628" y="1971"/>
                </a:moveTo>
                <a:lnTo>
                  <a:pt x="603" y="1981"/>
                </a:lnTo>
                <a:lnTo>
                  <a:pt x="576" y="1988"/>
                </a:lnTo>
                <a:lnTo>
                  <a:pt x="546" y="1996"/>
                </a:lnTo>
                <a:lnTo>
                  <a:pt x="516" y="2004"/>
                </a:lnTo>
                <a:lnTo>
                  <a:pt x="486" y="2010"/>
                </a:lnTo>
                <a:lnTo>
                  <a:pt x="455" y="2017"/>
                </a:lnTo>
                <a:lnTo>
                  <a:pt x="424" y="2024"/>
                </a:lnTo>
                <a:lnTo>
                  <a:pt x="395" y="2031"/>
                </a:lnTo>
                <a:lnTo>
                  <a:pt x="367" y="2037"/>
                </a:lnTo>
                <a:lnTo>
                  <a:pt x="341" y="2045"/>
                </a:lnTo>
                <a:lnTo>
                  <a:pt x="318" y="2053"/>
                </a:lnTo>
                <a:lnTo>
                  <a:pt x="299" y="2062"/>
                </a:lnTo>
                <a:lnTo>
                  <a:pt x="283" y="2072"/>
                </a:lnTo>
                <a:lnTo>
                  <a:pt x="271" y="2082"/>
                </a:lnTo>
                <a:lnTo>
                  <a:pt x="265" y="2094"/>
                </a:lnTo>
                <a:lnTo>
                  <a:pt x="262" y="2107"/>
                </a:lnTo>
                <a:lnTo>
                  <a:pt x="261" y="2121"/>
                </a:lnTo>
                <a:lnTo>
                  <a:pt x="262" y="2136"/>
                </a:lnTo>
                <a:lnTo>
                  <a:pt x="264" y="2150"/>
                </a:lnTo>
                <a:lnTo>
                  <a:pt x="269" y="2163"/>
                </a:lnTo>
                <a:lnTo>
                  <a:pt x="274" y="2174"/>
                </a:lnTo>
                <a:lnTo>
                  <a:pt x="280" y="2181"/>
                </a:lnTo>
                <a:lnTo>
                  <a:pt x="289" y="2185"/>
                </a:lnTo>
                <a:lnTo>
                  <a:pt x="298" y="2188"/>
                </a:lnTo>
                <a:lnTo>
                  <a:pt x="310" y="2189"/>
                </a:lnTo>
                <a:lnTo>
                  <a:pt x="322" y="2188"/>
                </a:lnTo>
                <a:lnTo>
                  <a:pt x="334" y="2185"/>
                </a:lnTo>
                <a:lnTo>
                  <a:pt x="346" y="2179"/>
                </a:lnTo>
                <a:lnTo>
                  <a:pt x="355" y="2170"/>
                </a:lnTo>
                <a:lnTo>
                  <a:pt x="363" y="2158"/>
                </a:lnTo>
                <a:lnTo>
                  <a:pt x="346" y="2160"/>
                </a:lnTo>
                <a:lnTo>
                  <a:pt x="332" y="2160"/>
                </a:lnTo>
                <a:lnTo>
                  <a:pt x="320" y="2157"/>
                </a:lnTo>
                <a:lnTo>
                  <a:pt x="312" y="2151"/>
                </a:lnTo>
                <a:lnTo>
                  <a:pt x="305" y="2144"/>
                </a:lnTo>
                <a:lnTo>
                  <a:pt x="302" y="2136"/>
                </a:lnTo>
                <a:lnTo>
                  <a:pt x="300" y="2126"/>
                </a:lnTo>
                <a:lnTo>
                  <a:pt x="302" y="2113"/>
                </a:lnTo>
                <a:lnTo>
                  <a:pt x="309" y="2101"/>
                </a:lnTo>
                <a:lnTo>
                  <a:pt x="320" y="2092"/>
                </a:lnTo>
                <a:lnTo>
                  <a:pt x="335" y="2086"/>
                </a:lnTo>
                <a:lnTo>
                  <a:pt x="355" y="2082"/>
                </a:lnTo>
                <a:lnTo>
                  <a:pt x="366" y="2084"/>
                </a:lnTo>
                <a:lnTo>
                  <a:pt x="377" y="2089"/>
                </a:lnTo>
                <a:lnTo>
                  <a:pt x="386" y="2099"/>
                </a:lnTo>
                <a:lnTo>
                  <a:pt x="393" y="2112"/>
                </a:lnTo>
                <a:lnTo>
                  <a:pt x="400" y="2127"/>
                </a:lnTo>
                <a:lnTo>
                  <a:pt x="405" y="2145"/>
                </a:lnTo>
                <a:lnTo>
                  <a:pt x="410" y="2163"/>
                </a:lnTo>
                <a:lnTo>
                  <a:pt x="411" y="2184"/>
                </a:lnTo>
                <a:lnTo>
                  <a:pt x="412" y="2204"/>
                </a:lnTo>
                <a:lnTo>
                  <a:pt x="413" y="2205"/>
                </a:lnTo>
                <a:lnTo>
                  <a:pt x="415" y="2205"/>
                </a:lnTo>
                <a:lnTo>
                  <a:pt x="419" y="2203"/>
                </a:lnTo>
                <a:lnTo>
                  <a:pt x="424" y="2202"/>
                </a:lnTo>
                <a:lnTo>
                  <a:pt x="431" y="2201"/>
                </a:lnTo>
                <a:lnTo>
                  <a:pt x="440" y="2201"/>
                </a:lnTo>
                <a:lnTo>
                  <a:pt x="450" y="2202"/>
                </a:lnTo>
                <a:lnTo>
                  <a:pt x="463" y="2205"/>
                </a:lnTo>
                <a:lnTo>
                  <a:pt x="477" y="2211"/>
                </a:lnTo>
                <a:lnTo>
                  <a:pt x="495" y="2219"/>
                </a:lnTo>
                <a:lnTo>
                  <a:pt x="487" y="2203"/>
                </a:lnTo>
                <a:lnTo>
                  <a:pt x="472" y="2173"/>
                </a:lnTo>
                <a:lnTo>
                  <a:pt x="467" y="2158"/>
                </a:lnTo>
                <a:lnTo>
                  <a:pt x="466" y="2144"/>
                </a:lnTo>
                <a:lnTo>
                  <a:pt x="466" y="2130"/>
                </a:lnTo>
                <a:lnTo>
                  <a:pt x="472" y="2117"/>
                </a:lnTo>
                <a:lnTo>
                  <a:pt x="474" y="2117"/>
                </a:lnTo>
                <a:lnTo>
                  <a:pt x="480" y="2119"/>
                </a:lnTo>
                <a:lnTo>
                  <a:pt x="490" y="2121"/>
                </a:lnTo>
                <a:lnTo>
                  <a:pt x="502" y="2126"/>
                </a:lnTo>
                <a:lnTo>
                  <a:pt x="516" y="2135"/>
                </a:lnTo>
                <a:lnTo>
                  <a:pt x="532" y="2146"/>
                </a:lnTo>
                <a:lnTo>
                  <a:pt x="546" y="2161"/>
                </a:lnTo>
                <a:lnTo>
                  <a:pt x="561" y="2181"/>
                </a:lnTo>
                <a:lnTo>
                  <a:pt x="559" y="2156"/>
                </a:lnTo>
                <a:lnTo>
                  <a:pt x="560" y="2133"/>
                </a:lnTo>
                <a:lnTo>
                  <a:pt x="564" y="2114"/>
                </a:lnTo>
                <a:lnTo>
                  <a:pt x="568" y="2097"/>
                </a:lnTo>
                <a:lnTo>
                  <a:pt x="575" y="2082"/>
                </a:lnTo>
                <a:lnTo>
                  <a:pt x="582" y="2069"/>
                </a:lnTo>
                <a:lnTo>
                  <a:pt x="589" y="2056"/>
                </a:lnTo>
                <a:lnTo>
                  <a:pt x="597" y="2044"/>
                </a:lnTo>
                <a:lnTo>
                  <a:pt x="606" y="2031"/>
                </a:lnTo>
                <a:lnTo>
                  <a:pt x="613" y="2019"/>
                </a:lnTo>
                <a:lnTo>
                  <a:pt x="619" y="2005"/>
                </a:lnTo>
                <a:lnTo>
                  <a:pt x="624" y="1989"/>
                </a:lnTo>
                <a:lnTo>
                  <a:pt x="628" y="1971"/>
                </a:lnTo>
                <a:close/>
                <a:moveTo>
                  <a:pt x="909" y="1961"/>
                </a:moveTo>
                <a:lnTo>
                  <a:pt x="904" y="1963"/>
                </a:lnTo>
                <a:lnTo>
                  <a:pt x="899" y="1968"/>
                </a:lnTo>
                <a:lnTo>
                  <a:pt x="896" y="1976"/>
                </a:lnTo>
                <a:lnTo>
                  <a:pt x="897" y="1985"/>
                </a:lnTo>
                <a:lnTo>
                  <a:pt x="901" y="1993"/>
                </a:lnTo>
                <a:lnTo>
                  <a:pt x="906" y="1998"/>
                </a:lnTo>
                <a:lnTo>
                  <a:pt x="913" y="2002"/>
                </a:lnTo>
                <a:lnTo>
                  <a:pt x="922" y="2003"/>
                </a:lnTo>
                <a:lnTo>
                  <a:pt x="929" y="2001"/>
                </a:lnTo>
                <a:lnTo>
                  <a:pt x="936" y="1996"/>
                </a:lnTo>
                <a:lnTo>
                  <a:pt x="939" y="1990"/>
                </a:lnTo>
                <a:lnTo>
                  <a:pt x="940" y="1983"/>
                </a:lnTo>
                <a:lnTo>
                  <a:pt x="938" y="1976"/>
                </a:lnTo>
                <a:lnTo>
                  <a:pt x="935" y="1969"/>
                </a:lnTo>
                <a:lnTo>
                  <a:pt x="928" y="1965"/>
                </a:lnTo>
                <a:lnTo>
                  <a:pt x="923" y="1962"/>
                </a:lnTo>
                <a:lnTo>
                  <a:pt x="915" y="1961"/>
                </a:lnTo>
                <a:lnTo>
                  <a:pt x="909" y="1961"/>
                </a:lnTo>
                <a:close/>
                <a:moveTo>
                  <a:pt x="840" y="1936"/>
                </a:moveTo>
                <a:lnTo>
                  <a:pt x="833" y="1938"/>
                </a:lnTo>
                <a:lnTo>
                  <a:pt x="828" y="1942"/>
                </a:lnTo>
                <a:lnTo>
                  <a:pt x="827" y="1949"/>
                </a:lnTo>
                <a:lnTo>
                  <a:pt x="827" y="1956"/>
                </a:lnTo>
                <a:lnTo>
                  <a:pt x="828" y="1963"/>
                </a:lnTo>
                <a:lnTo>
                  <a:pt x="832" y="1967"/>
                </a:lnTo>
                <a:lnTo>
                  <a:pt x="839" y="1970"/>
                </a:lnTo>
                <a:lnTo>
                  <a:pt x="848" y="1971"/>
                </a:lnTo>
                <a:lnTo>
                  <a:pt x="855" y="1970"/>
                </a:lnTo>
                <a:lnTo>
                  <a:pt x="860" y="1969"/>
                </a:lnTo>
                <a:lnTo>
                  <a:pt x="863" y="1967"/>
                </a:lnTo>
                <a:lnTo>
                  <a:pt x="867" y="1965"/>
                </a:lnTo>
                <a:lnTo>
                  <a:pt x="870" y="1960"/>
                </a:lnTo>
                <a:lnTo>
                  <a:pt x="871" y="1953"/>
                </a:lnTo>
                <a:lnTo>
                  <a:pt x="869" y="1945"/>
                </a:lnTo>
                <a:lnTo>
                  <a:pt x="865" y="1941"/>
                </a:lnTo>
                <a:lnTo>
                  <a:pt x="861" y="1938"/>
                </a:lnTo>
                <a:lnTo>
                  <a:pt x="854" y="1937"/>
                </a:lnTo>
                <a:lnTo>
                  <a:pt x="848" y="1936"/>
                </a:lnTo>
                <a:lnTo>
                  <a:pt x="840" y="1936"/>
                </a:lnTo>
                <a:close/>
                <a:moveTo>
                  <a:pt x="727" y="1851"/>
                </a:moveTo>
                <a:lnTo>
                  <a:pt x="716" y="1853"/>
                </a:lnTo>
                <a:lnTo>
                  <a:pt x="707" y="1856"/>
                </a:lnTo>
                <a:lnTo>
                  <a:pt x="701" y="1861"/>
                </a:lnTo>
                <a:lnTo>
                  <a:pt x="694" y="1873"/>
                </a:lnTo>
                <a:lnTo>
                  <a:pt x="687" y="1888"/>
                </a:lnTo>
                <a:lnTo>
                  <a:pt x="681" y="1904"/>
                </a:lnTo>
                <a:lnTo>
                  <a:pt x="670" y="1941"/>
                </a:lnTo>
                <a:lnTo>
                  <a:pt x="665" y="1960"/>
                </a:lnTo>
                <a:lnTo>
                  <a:pt x="662" y="1979"/>
                </a:lnTo>
                <a:lnTo>
                  <a:pt x="659" y="1997"/>
                </a:lnTo>
                <a:lnTo>
                  <a:pt x="657" y="2012"/>
                </a:lnTo>
                <a:lnTo>
                  <a:pt x="655" y="2026"/>
                </a:lnTo>
                <a:lnTo>
                  <a:pt x="656" y="2036"/>
                </a:lnTo>
                <a:lnTo>
                  <a:pt x="657" y="2042"/>
                </a:lnTo>
                <a:lnTo>
                  <a:pt x="660" y="2044"/>
                </a:lnTo>
                <a:lnTo>
                  <a:pt x="674" y="2041"/>
                </a:lnTo>
                <a:lnTo>
                  <a:pt x="690" y="2034"/>
                </a:lnTo>
                <a:lnTo>
                  <a:pt x="706" y="2025"/>
                </a:lnTo>
                <a:lnTo>
                  <a:pt x="721" y="2013"/>
                </a:lnTo>
                <a:lnTo>
                  <a:pt x="736" y="1998"/>
                </a:lnTo>
                <a:lnTo>
                  <a:pt x="750" y="1983"/>
                </a:lnTo>
                <a:lnTo>
                  <a:pt x="762" y="1966"/>
                </a:lnTo>
                <a:lnTo>
                  <a:pt x="773" y="1950"/>
                </a:lnTo>
                <a:lnTo>
                  <a:pt x="781" y="1933"/>
                </a:lnTo>
                <a:lnTo>
                  <a:pt x="787" y="1917"/>
                </a:lnTo>
                <a:lnTo>
                  <a:pt x="789" y="1902"/>
                </a:lnTo>
                <a:lnTo>
                  <a:pt x="788" y="1889"/>
                </a:lnTo>
                <a:lnTo>
                  <a:pt x="783" y="1877"/>
                </a:lnTo>
                <a:lnTo>
                  <a:pt x="775" y="1867"/>
                </a:lnTo>
                <a:lnTo>
                  <a:pt x="764" y="1860"/>
                </a:lnTo>
                <a:lnTo>
                  <a:pt x="751" y="1855"/>
                </a:lnTo>
                <a:lnTo>
                  <a:pt x="740" y="1852"/>
                </a:lnTo>
                <a:lnTo>
                  <a:pt x="727" y="1851"/>
                </a:lnTo>
                <a:close/>
                <a:moveTo>
                  <a:pt x="893" y="1824"/>
                </a:moveTo>
                <a:lnTo>
                  <a:pt x="886" y="1825"/>
                </a:lnTo>
                <a:lnTo>
                  <a:pt x="880" y="1828"/>
                </a:lnTo>
                <a:lnTo>
                  <a:pt x="874" y="1831"/>
                </a:lnTo>
                <a:lnTo>
                  <a:pt x="870" y="1838"/>
                </a:lnTo>
                <a:lnTo>
                  <a:pt x="865" y="1847"/>
                </a:lnTo>
                <a:lnTo>
                  <a:pt x="861" y="1858"/>
                </a:lnTo>
                <a:lnTo>
                  <a:pt x="860" y="1868"/>
                </a:lnTo>
                <a:lnTo>
                  <a:pt x="862" y="1877"/>
                </a:lnTo>
                <a:lnTo>
                  <a:pt x="870" y="1887"/>
                </a:lnTo>
                <a:lnTo>
                  <a:pt x="881" y="1898"/>
                </a:lnTo>
                <a:lnTo>
                  <a:pt x="895" y="1909"/>
                </a:lnTo>
                <a:lnTo>
                  <a:pt x="914" y="1919"/>
                </a:lnTo>
                <a:lnTo>
                  <a:pt x="934" y="1929"/>
                </a:lnTo>
                <a:lnTo>
                  <a:pt x="956" y="1938"/>
                </a:lnTo>
                <a:lnTo>
                  <a:pt x="980" y="1944"/>
                </a:lnTo>
                <a:lnTo>
                  <a:pt x="994" y="1947"/>
                </a:lnTo>
                <a:lnTo>
                  <a:pt x="1006" y="1948"/>
                </a:lnTo>
                <a:lnTo>
                  <a:pt x="1014" y="1946"/>
                </a:lnTo>
                <a:lnTo>
                  <a:pt x="1020" y="1943"/>
                </a:lnTo>
                <a:lnTo>
                  <a:pt x="1024" y="1938"/>
                </a:lnTo>
                <a:lnTo>
                  <a:pt x="1025" y="1934"/>
                </a:lnTo>
                <a:lnTo>
                  <a:pt x="1025" y="1929"/>
                </a:lnTo>
                <a:lnTo>
                  <a:pt x="1024" y="1925"/>
                </a:lnTo>
                <a:lnTo>
                  <a:pt x="1024" y="1922"/>
                </a:lnTo>
                <a:lnTo>
                  <a:pt x="1023" y="1920"/>
                </a:lnTo>
                <a:lnTo>
                  <a:pt x="1015" y="1913"/>
                </a:lnTo>
                <a:lnTo>
                  <a:pt x="1003" y="1908"/>
                </a:lnTo>
                <a:lnTo>
                  <a:pt x="989" y="1904"/>
                </a:lnTo>
                <a:lnTo>
                  <a:pt x="972" y="1900"/>
                </a:lnTo>
                <a:lnTo>
                  <a:pt x="955" y="1896"/>
                </a:lnTo>
                <a:lnTo>
                  <a:pt x="939" y="1892"/>
                </a:lnTo>
                <a:lnTo>
                  <a:pt x="926" y="1889"/>
                </a:lnTo>
                <a:lnTo>
                  <a:pt x="915" y="1884"/>
                </a:lnTo>
                <a:lnTo>
                  <a:pt x="909" y="1878"/>
                </a:lnTo>
                <a:lnTo>
                  <a:pt x="905" y="1871"/>
                </a:lnTo>
                <a:lnTo>
                  <a:pt x="904" y="1861"/>
                </a:lnTo>
                <a:lnTo>
                  <a:pt x="905" y="1853"/>
                </a:lnTo>
                <a:lnTo>
                  <a:pt x="907" y="1845"/>
                </a:lnTo>
                <a:lnTo>
                  <a:pt x="908" y="1837"/>
                </a:lnTo>
                <a:lnTo>
                  <a:pt x="907" y="1831"/>
                </a:lnTo>
                <a:lnTo>
                  <a:pt x="904" y="1827"/>
                </a:lnTo>
                <a:lnTo>
                  <a:pt x="899" y="1824"/>
                </a:lnTo>
                <a:lnTo>
                  <a:pt x="893" y="1824"/>
                </a:lnTo>
                <a:close/>
                <a:moveTo>
                  <a:pt x="740" y="1762"/>
                </a:moveTo>
                <a:lnTo>
                  <a:pt x="727" y="1764"/>
                </a:lnTo>
                <a:lnTo>
                  <a:pt x="714" y="1767"/>
                </a:lnTo>
                <a:lnTo>
                  <a:pt x="701" y="1770"/>
                </a:lnTo>
                <a:lnTo>
                  <a:pt x="677" y="1781"/>
                </a:lnTo>
                <a:lnTo>
                  <a:pt x="664" y="1790"/>
                </a:lnTo>
                <a:lnTo>
                  <a:pt x="652" y="1797"/>
                </a:lnTo>
                <a:lnTo>
                  <a:pt x="639" y="1806"/>
                </a:lnTo>
                <a:lnTo>
                  <a:pt x="629" y="1814"/>
                </a:lnTo>
                <a:lnTo>
                  <a:pt x="620" y="1821"/>
                </a:lnTo>
                <a:lnTo>
                  <a:pt x="615" y="1827"/>
                </a:lnTo>
                <a:lnTo>
                  <a:pt x="609" y="1835"/>
                </a:lnTo>
                <a:lnTo>
                  <a:pt x="606" y="1844"/>
                </a:lnTo>
                <a:lnTo>
                  <a:pt x="604" y="1852"/>
                </a:lnTo>
                <a:lnTo>
                  <a:pt x="602" y="1861"/>
                </a:lnTo>
                <a:lnTo>
                  <a:pt x="619" y="1854"/>
                </a:lnTo>
                <a:lnTo>
                  <a:pt x="630" y="1849"/>
                </a:lnTo>
                <a:lnTo>
                  <a:pt x="644" y="1844"/>
                </a:lnTo>
                <a:lnTo>
                  <a:pt x="661" y="1838"/>
                </a:lnTo>
                <a:lnTo>
                  <a:pt x="679" y="1833"/>
                </a:lnTo>
                <a:lnTo>
                  <a:pt x="698" y="1828"/>
                </a:lnTo>
                <a:lnTo>
                  <a:pt x="719" y="1824"/>
                </a:lnTo>
                <a:lnTo>
                  <a:pt x="740" y="1822"/>
                </a:lnTo>
                <a:lnTo>
                  <a:pt x="762" y="1822"/>
                </a:lnTo>
                <a:lnTo>
                  <a:pt x="783" y="1823"/>
                </a:lnTo>
                <a:lnTo>
                  <a:pt x="781" y="1812"/>
                </a:lnTo>
                <a:lnTo>
                  <a:pt x="778" y="1800"/>
                </a:lnTo>
                <a:lnTo>
                  <a:pt x="775" y="1789"/>
                </a:lnTo>
                <a:lnTo>
                  <a:pt x="773" y="1779"/>
                </a:lnTo>
                <a:lnTo>
                  <a:pt x="767" y="1770"/>
                </a:lnTo>
                <a:lnTo>
                  <a:pt x="761" y="1766"/>
                </a:lnTo>
                <a:lnTo>
                  <a:pt x="751" y="1763"/>
                </a:lnTo>
                <a:lnTo>
                  <a:pt x="740" y="1762"/>
                </a:lnTo>
                <a:close/>
                <a:moveTo>
                  <a:pt x="362" y="1738"/>
                </a:moveTo>
                <a:lnTo>
                  <a:pt x="341" y="1739"/>
                </a:lnTo>
                <a:lnTo>
                  <a:pt x="323" y="1740"/>
                </a:lnTo>
                <a:lnTo>
                  <a:pt x="307" y="1743"/>
                </a:lnTo>
                <a:lnTo>
                  <a:pt x="293" y="1747"/>
                </a:lnTo>
                <a:lnTo>
                  <a:pt x="284" y="1751"/>
                </a:lnTo>
                <a:lnTo>
                  <a:pt x="274" y="1760"/>
                </a:lnTo>
                <a:lnTo>
                  <a:pt x="266" y="1771"/>
                </a:lnTo>
                <a:lnTo>
                  <a:pt x="261" y="1783"/>
                </a:lnTo>
                <a:lnTo>
                  <a:pt x="258" y="1795"/>
                </a:lnTo>
                <a:lnTo>
                  <a:pt x="257" y="1806"/>
                </a:lnTo>
                <a:lnTo>
                  <a:pt x="256" y="1815"/>
                </a:lnTo>
                <a:lnTo>
                  <a:pt x="256" y="1823"/>
                </a:lnTo>
                <a:lnTo>
                  <a:pt x="258" y="1818"/>
                </a:lnTo>
                <a:lnTo>
                  <a:pt x="261" y="1812"/>
                </a:lnTo>
                <a:lnTo>
                  <a:pt x="266" y="1806"/>
                </a:lnTo>
                <a:lnTo>
                  <a:pt x="271" y="1800"/>
                </a:lnTo>
                <a:lnTo>
                  <a:pt x="278" y="1794"/>
                </a:lnTo>
                <a:lnTo>
                  <a:pt x="287" y="1789"/>
                </a:lnTo>
                <a:lnTo>
                  <a:pt x="296" y="1786"/>
                </a:lnTo>
                <a:lnTo>
                  <a:pt x="308" y="1785"/>
                </a:lnTo>
                <a:lnTo>
                  <a:pt x="321" y="1789"/>
                </a:lnTo>
                <a:lnTo>
                  <a:pt x="332" y="1795"/>
                </a:lnTo>
                <a:lnTo>
                  <a:pt x="339" y="1801"/>
                </a:lnTo>
                <a:lnTo>
                  <a:pt x="343" y="1807"/>
                </a:lnTo>
                <a:lnTo>
                  <a:pt x="343" y="1813"/>
                </a:lnTo>
                <a:lnTo>
                  <a:pt x="341" y="1819"/>
                </a:lnTo>
                <a:lnTo>
                  <a:pt x="338" y="1823"/>
                </a:lnTo>
                <a:lnTo>
                  <a:pt x="289" y="1892"/>
                </a:lnTo>
                <a:lnTo>
                  <a:pt x="338" y="1915"/>
                </a:lnTo>
                <a:lnTo>
                  <a:pt x="352" y="1900"/>
                </a:lnTo>
                <a:lnTo>
                  <a:pt x="364" y="1885"/>
                </a:lnTo>
                <a:lnTo>
                  <a:pt x="375" y="1872"/>
                </a:lnTo>
                <a:lnTo>
                  <a:pt x="387" y="1861"/>
                </a:lnTo>
                <a:lnTo>
                  <a:pt x="401" y="1850"/>
                </a:lnTo>
                <a:lnTo>
                  <a:pt x="421" y="1839"/>
                </a:lnTo>
                <a:lnTo>
                  <a:pt x="431" y="1838"/>
                </a:lnTo>
                <a:lnTo>
                  <a:pt x="440" y="1837"/>
                </a:lnTo>
                <a:lnTo>
                  <a:pt x="449" y="1839"/>
                </a:lnTo>
                <a:lnTo>
                  <a:pt x="459" y="1845"/>
                </a:lnTo>
                <a:lnTo>
                  <a:pt x="470" y="1854"/>
                </a:lnTo>
                <a:lnTo>
                  <a:pt x="477" y="1861"/>
                </a:lnTo>
                <a:lnTo>
                  <a:pt x="481" y="1870"/>
                </a:lnTo>
                <a:lnTo>
                  <a:pt x="485" y="1879"/>
                </a:lnTo>
                <a:lnTo>
                  <a:pt x="487" y="1889"/>
                </a:lnTo>
                <a:lnTo>
                  <a:pt x="486" y="1898"/>
                </a:lnTo>
                <a:lnTo>
                  <a:pt x="484" y="1907"/>
                </a:lnTo>
                <a:lnTo>
                  <a:pt x="478" y="1916"/>
                </a:lnTo>
                <a:lnTo>
                  <a:pt x="470" y="1922"/>
                </a:lnTo>
                <a:lnTo>
                  <a:pt x="458" y="1927"/>
                </a:lnTo>
                <a:lnTo>
                  <a:pt x="447" y="1927"/>
                </a:lnTo>
                <a:lnTo>
                  <a:pt x="437" y="1925"/>
                </a:lnTo>
                <a:lnTo>
                  <a:pt x="428" y="1920"/>
                </a:lnTo>
                <a:lnTo>
                  <a:pt x="422" y="1911"/>
                </a:lnTo>
                <a:lnTo>
                  <a:pt x="416" y="1902"/>
                </a:lnTo>
                <a:lnTo>
                  <a:pt x="412" y="1892"/>
                </a:lnTo>
                <a:lnTo>
                  <a:pt x="410" y="1894"/>
                </a:lnTo>
                <a:lnTo>
                  <a:pt x="406" y="1899"/>
                </a:lnTo>
                <a:lnTo>
                  <a:pt x="401" y="1905"/>
                </a:lnTo>
                <a:lnTo>
                  <a:pt x="398" y="1912"/>
                </a:lnTo>
                <a:lnTo>
                  <a:pt x="396" y="1921"/>
                </a:lnTo>
                <a:lnTo>
                  <a:pt x="395" y="1930"/>
                </a:lnTo>
                <a:lnTo>
                  <a:pt x="398" y="1939"/>
                </a:lnTo>
                <a:lnTo>
                  <a:pt x="404" y="1949"/>
                </a:lnTo>
                <a:lnTo>
                  <a:pt x="415" y="1957"/>
                </a:lnTo>
                <a:lnTo>
                  <a:pt x="425" y="1961"/>
                </a:lnTo>
                <a:lnTo>
                  <a:pt x="439" y="1965"/>
                </a:lnTo>
                <a:lnTo>
                  <a:pt x="455" y="1967"/>
                </a:lnTo>
                <a:lnTo>
                  <a:pt x="471" y="1968"/>
                </a:lnTo>
                <a:lnTo>
                  <a:pt x="489" y="1968"/>
                </a:lnTo>
                <a:lnTo>
                  <a:pt x="508" y="1967"/>
                </a:lnTo>
                <a:lnTo>
                  <a:pt x="526" y="1964"/>
                </a:lnTo>
                <a:lnTo>
                  <a:pt x="544" y="1960"/>
                </a:lnTo>
                <a:lnTo>
                  <a:pt x="561" y="1954"/>
                </a:lnTo>
                <a:lnTo>
                  <a:pt x="575" y="1947"/>
                </a:lnTo>
                <a:lnTo>
                  <a:pt x="587" y="1938"/>
                </a:lnTo>
                <a:lnTo>
                  <a:pt x="596" y="1927"/>
                </a:lnTo>
                <a:lnTo>
                  <a:pt x="601" y="1914"/>
                </a:lnTo>
                <a:lnTo>
                  <a:pt x="602" y="1900"/>
                </a:lnTo>
                <a:lnTo>
                  <a:pt x="599" y="1895"/>
                </a:lnTo>
                <a:lnTo>
                  <a:pt x="592" y="1891"/>
                </a:lnTo>
                <a:lnTo>
                  <a:pt x="581" y="1886"/>
                </a:lnTo>
                <a:lnTo>
                  <a:pt x="568" y="1882"/>
                </a:lnTo>
                <a:lnTo>
                  <a:pt x="554" y="1877"/>
                </a:lnTo>
                <a:lnTo>
                  <a:pt x="538" y="1872"/>
                </a:lnTo>
                <a:lnTo>
                  <a:pt x="524" y="1867"/>
                </a:lnTo>
                <a:lnTo>
                  <a:pt x="511" y="1861"/>
                </a:lnTo>
                <a:lnTo>
                  <a:pt x="526" y="1851"/>
                </a:lnTo>
                <a:lnTo>
                  <a:pt x="536" y="1847"/>
                </a:lnTo>
                <a:lnTo>
                  <a:pt x="543" y="1842"/>
                </a:lnTo>
                <a:lnTo>
                  <a:pt x="550" y="1837"/>
                </a:lnTo>
                <a:lnTo>
                  <a:pt x="554" y="1831"/>
                </a:lnTo>
                <a:lnTo>
                  <a:pt x="553" y="1823"/>
                </a:lnTo>
                <a:lnTo>
                  <a:pt x="543" y="1806"/>
                </a:lnTo>
                <a:lnTo>
                  <a:pt x="530" y="1790"/>
                </a:lnTo>
                <a:lnTo>
                  <a:pt x="513" y="1776"/>
                </a:lnTo>
                <a:lnTo>
                  <a:pt x="495" y="1765"/>
                </a:lnTo>
                <a:lnTo>
                  <a:pt x="474" y="1757"/>
                </a:lnTo>
                <a:lnTo>
                  <a:pt x="452" y="1749"/>
                </a:lnTo>
                <a:lnTo>
                  <a:pt x="429" y="1744"/>
                </a:lnTo>
                <a:lnTo>
                  <a:pt x="406" y="1740"/>
                </a:lnTo>
                <a:lnTo>
                  <a:pt x="383" y="1739"/>
                </a:lnTo>
                <a:lnTo>
                  <a:pt x="362" y="1738"/>
                </a:lnTo>
                <a:close/>
                <a:moveTo>
                  <a:pt x="589" y="1671"/>
                </a:moveTo>
                <a:lnTo>
                  <a:pt x="583" y="1674"/>
                </a:lnTo>
                <a:lnTo>
                  <a:pt x="575" y="1680"/>
                </a:lnTo>
                <a:lnTo>
                  <a:pt x="565" y="1686"/>
                </a:lnTo>
                <a:lnTo>
                  <a:pt x="554" y="1694"/>
                </a:lnTo>
                <a:lnTo>
                  <a:pt x="543" y="1702"/>
                </a:lnTo>
                <a:lnTo>
                  <a:pt x="532" y="1710"/>
                </a:lnTo>
                <a:lnTo>
                  <a:pt x="521" y="1718"/>
                </a:lnTo>
                <a:lnTo>
                  <a:pt x="511" y="1724"/>
                </a:lnTo>
                <a:lnTo>
                  <a:pt x="513" y="1727"/>
                </a:lnTo>
                <a:lnTo>
                  <a:pt x="518" y="1733"/>
                </a:lnTo>
                <a:lnTo>
                  <a:pt x="523" y="1740"/>
                </a:lnTo>
                <a:lnTo>
                  <a:pt x="532" y="1747"/>
                </a:lnTo>
                <a:lnTo>
                  <a:pt x="542" y="1755"/>
                </a:lnTo>
                <a:lnTo>
                  <a:pt x="553" y="1762"/>
                </a:lnTo>
                <a:lnTo>
                  <a:pt x="565" y="1768"/>
                </a:lnTo>
                <a:lnTo>
                  <a:pt x="579" y="1772"/>
                </a:lnTo>
                <a:lnTo>
                  <a:pt x="595" y="1773"/>
                </a:lnTo>
                <a:lnTo>
                  <a:pt x="610" y="1770"/>
                </a:lnTo>
                <a:lnTo>
                  <a:pt x="627" y="1762"/>
                </a:lnTo>
                <a:lnTo>
                  <a:pt x="626" y="1760"/>
                </a:lnTo>
                <a:lnTo>
                  <a:pt x="621" y="1743"/>
                </a:lnTo>
                <a:lnTo>
                  <a:pt x="618" y="1731"/>
                </a:lnTo>
                <a:lnTo>
                  <a:pt x="614" y="1718"/>
                </a:lnTo>
                <a:lnTo>
                  <a:pt x="609" y="1705"/>
                </a:lnTo>
                <a:lnTo>
                  <a:pt x="606" y="1692"/>
                </a:lnTo>
                <a:lnTo>
                  <a:pt x="601" y="1682"/>
                </a:lnTo>
                <a:lnTo>
                  <a:pt x="597" y="1674"/>
                </a:lnTo>
                <a:lnTo>
                  <a:pt x="594" y="1671"/>
                </a:lnTo>
                <a:lnTo>
                  <a:pt x="589" y="1671"/>
                </a:lnTo>
                <a:close/>
                <a:moveTo>
                  <a:pt x="915" y="1643"/>
                </a:moveTo>
                <a:lnTo>
                  <a:pt x="907" y="1646"/>
                </a:lnTo>
                <a:lnTo>
                  <a:pt x="902" y="1651"/>
                </a:lnTo>
                <a:lnTo>
                  <a:pt x="898" y="1658"/>
                </a:lnTo>
                <a:lnTo>
                  <a:pt x="897" y="1665"/>
                </a:lnTo>
                <a:lnTo>
                  <a:pt x="898" y="1672"/>
                </a:lnTo>
                <a:lnTo>
                  <a:pt x="901" y="1676"/>
                </a:lnTo>
                <a:lnTo>
                  <a:pt x="906" y="1678"/>
                </a:lnTo>
                <a:lnTo>
                  <a:pt x="916" y="1680"/>
                </a:lnTo>
                <a:lnTo>
                  <a:pt x="929" y="1680"/>
                </a:lnTo>
                <a:lnTo>
                  <a:pt x="944" y="1682"/>
                </a:lnTo>
                <a:lnTo>
                  <a:pt x="960" y="1684"/>
                </a:lnTo>
                <a:lnTo>
                  <a:pt x="976" y="1685"/>
                </a:lnTo>
                <a:lnTo>
                  <a:pt x="990" y="1686"/>
                </a:lnTo>
                <a:lnTo>
                  <a:pt x="985" y="1679"/>
                </a:lnTo>
                <a:lnTo>
                  <a:pt x="981" y="1670"/>
                </a:lnTo>
                <a:lnTo>
                  <a:pt x="976" y="1663"/>
                </a:lnTo>
                <a:lnTo>
                  <a:pt x="970" y="1659"/>
                </a:lnTo>
                <a:lnTo>
                  <a:pt x="964" y="1657"/>
                </a:lnTo>
                <a:lnTo>
                  <a:pt x="956" y="1653"/>
                </a:lnTo>
                <a:lnTo>
                  <a:pt x="946" y="1649"/>
                </a:lnTo>
                <a:lnTo>
                  <a:pt x="935" y="1647"/>
                </a:lnTo>
                <a:lnTo>
                  <a:pt x="925" y="1644"/>
                </a:lnTo>
                <a:lnTo>
                  <a:pt x="915" y="1643"/>
                </a:lnTo>
                <a:close/>
                <a:moveTo>
                  <a:pt x="517" y="1641"/>
                </a:moveTo>
                <a:lnTo>
                  <a:pt x="508" y="1641"/>
                </a:lnTo>
                <a:lnTo>
                  <a:pt x="496" y="1641"/>
                </a:lnTo>
                <a:lnTo>
                  <a:pt x="479" y="1642"/>
                </a:lnTo>
                <a:lnTo>
                  <a:pt x="461" y="1643"/>
                </a:lnTo>
                <a:lnTo>
                  <a:pt x="441" y="1645"/>
                </a:lnTo>
                <a:lnTo>
                  <a:pt x="402" y="1647"/>
                </a:lnTo>
                <a:lnTo>
                  <a:pt x="385" y="1647"/>
                </a:lnTo>
                <a:lnTo>
                  <a:pt x="371" y="1648"/>
                </a:lnTo>
                <a:lnTo>
                  <a:pt x="383" y="1659"/>
                </a:lnTo>
                <a:lnTo>
                  <a:pt x="392" y="1667"/>
                </a:lnTo>
                <a:lnTo>
                  <a:pt x="403" y="1674"/>
                </a:lnTo>
                <a:lnTo>
                  <a:pt x="415" y="1684"/>
                </a:lnTo>
                <a:lnTo>
                  <a:pt x="427" y="1691"/>
                </a:lnTo>
                <a:lnTo>
                  <a:pt x="438" y="1699"/>
                </a:lnTo>
                <a:lnTo>
                  <a:pt x="449" y="1706"/>
                </a:lnTo>
                <a:lnTo>
                  <a:pt x="457" y="1710"/>
                </a:lnTo>
                <a:lnTo>
                  <a:pt x="466" y="1707"/>
                </a:lnTo>
                <a:lnTo>
                  <a:pt x="477" y="1704"/>
                </a:lnTo>
                <a:lnTo>
                  <a:pt x="488" y="1698"/>
                </a:lnTo>
                <a:lnTo>
                  <a:pt x="499" y="1689"/>
                </a:lnTo>
                <a:lnTo>
                  <a:pt x="506" y="1672"/>
                </a:lnTo>
                <a:lnTo>
                  <a:pt x="510" y="1663"/>
                </a:lnTo>
                <a:lnTo>
                  <a:pt x="514" y="1654"/>
                </a:lnTo>
                <a:lnTo>
                  <a:pt x="517" y="1647"/>
                </a:lnTo>
                <a:lnTo>
                  <a:pt x="519" y="1642"/>
                </a:lnTo>
                <a:lnTo>
                  <a:pt x="520" y="1641"/>
                </a:lnTo>
                <a:lnTo>
                  <a:pt x="517" y="1641"/>
                </a:lnTo>
                <a:close/>
                <a:moveTo>
                  <a:pt x="737" y="1636"/>
                </a:moveTo>
                <a:lnTo>
                  <a:pt x="718" y="1638"/>
                </a:lnTo>
                <a:lnTo>
                  <a:pt x="707" y="1642"/>
                </a:lnTo>
                <a:lnTo>
                  <a:pt x="696" y="1647"/>
                </a:lnTo>
                <a:lnTo>
                  <a:pt x="687" y="1655"/>
                </a:lnTo>
                <a:lnTo>
                  <a:pt x="679" y="1663"/>
                </a:lnTo>
                <a:lnTo>
                  <a:pt x="674" y="1673"/>
                </a:lnTo>
                <a:lnTo>
                  <a:pt x="671" y="1683"/>
                </a:lnTo>
                <a:lnTo>
                  <a:pt x="670" y="1694"/>
                </a:lnTo>
                <a:lnTo>
                  <a:pt x="674" y="1704"/>
                </a:lnTo>
                <a:lnTo>
                  <a:pt x="681" y="1714"/>
                </a:lnTo>
                <a:lnTo>
                  <a:pt x="693" y="1724"/>
                </a:lnTo>
                <a:lnTo>
                  <a:pt x="686" y="1713"/>
                </a:lnTo>
                <a:lnTo>
                  <a:pt x="683" y="1704"/>
                </a:lnTo>
                <a:lnTo>
                  <a:pt x="682" y="1696"/>
                </a:lnTo>
                <a:lnTo>
                  <a:pt x="684" y="1691"/>
                </a:lnTo>
                <a:lnTo>
                  <a:pt x="687" y="1686"/>
                </a:lnTo>
                <a:lnTo>
                  <a:pt x="691" y="1683"/>
                </a:lnTo>
                <a:lnTo>
                  <a:pt x="696" y="1680"/>
                </a:lnTo>
                <a:lnTo>
                  <a:pt x="706" y="1674"/>
                </a:lnTo>
                <a:lnTo>
                  <a:pt x="717" y="1673"/>
                </a:lnTo>
                <a:lnTo>
                  <a:pt x="729" y="1674"/>
                </a:lnTo>
                <a:lnTo>
                  <a:pt x="740" y="1675"/>
                </a:lnTo>
                <a:lnTo>
                  <a:pt x="749" y="1678"/>
                </a:lnTo>
                <a:lnTo>
                  <a:pt x="756" y="1680"/>
                </a:lnTo>
                <a:lnTo>
                  <a:pt x="763" y="1684"/>
                </a:lnTo>
                <a:lnTo>
                  <a:pt x="762" y="1699"/>
                </a:lnTo>
                <a:lnTo>
                  <a:pt x="762" y="1711"/>
                </a:lnTo>
                <a:lnTo>
                  <a:pt x="767" y="1721"/>
                </a:lnTo>
                <a:lnTo>
                  <a:pt x="773" y="1729"/>
                </a:lnTo>
                <a:lnTo>
                  <a:pt x="787" y="1743"/>
                </a:lnTo>
                <a:lnTo>
                  <a:pt x="796" y="1750"/>
                </a:lnTo>
                <a:lnTo>
                  <a:pt x="805" y="1757"/>
                </a:lnTo>
                <a:lnTo>
                  <a:pt x="812" y="1765"/>
                </a:lnTo>
                <a:lnTo>
                  <a:pt x="818" y="1774"/>
                </a:lnTo>
                <a:lnTo>
                  <a:pt x="823" y="1786"/>
                </a:lnTo>
                <a:lnTo>
                  <a:pt x="825" y="1801"/>
                </a:lnTo>
                <a:lnTo>
                  <a:pt x="833" y="1800"/>
                </a:lnTo>
                <a:lnTo>
                  <a:pt x="843" y="1798"/>
                </a:lnTo>
                <a:lnTo>
                  <a:pt x="854" y="1796"/>
                </a:lnTo>
                <a:lnTo>
                  <a:pt x="864" y="1793"/>
                </a:lnTo>
                <a:lnTo>
                  <a:pt x="873" y="1790"/>
                </a:lnTo>
                <a:lnTo>
                  <a:pt x="880" y="1784"/>
                </a:lnTo>
                <a:lnTo>
                  <a:pt x="883" y="1777"/>
                </a:lnTo>
                <a:lnTo>
                  <a:pt x="886" y="1764"/>
                </a:lnTo>
                <a:lnTo>
                  <a:pt x="887" y="1750"/>
                </a:lnTo>
                <a:lnTo>
                  <a:pt x="886" y="1735"/>
                </a:lnTo>
                <a:lnTo>
                  <a:pt x="882" y="1720"/>
                </a:lnTo>
                <a:lnTo>
                  <a:pt x="876" y="1711"/>
                </a:lnTo>
                <a:lnTo>
                  <a:pt x="867" y="1701"/>
                </a:lnTo>
                <a:lnTo>
                  <a:pt x="856" y="1690"/>
                </a:lnTo>
                <a:lnTo>
                  <a:pt x="843" y="1680"/>
                </a:lnTo>
                <a:lnTo>
                  <a:pt x="831" y="1670"/>
                </a:lnTo>
                <a:lnTo>
                  <a:pt x="818" y="1662"/>
                </a:lnTo>
                <a:lnTo>
                  <a:pt x="808" y="1656"/>
                </a:lnTo>
                <a:lnTo>
                  <a:pt x="793" y="1648"/>
                </a:lnTo>
                <a:lnTo>
                  <a:pt x="775" y="1641"/>
                </a:lnTo>
                <a:lnTo>
                  <a:pt x="756" y="1637"/>
                </a:lnTo>
                <a:lnTo>
                  <a:pt x="737" y="1636"/>
                </a:lnTo>
                <a:close/>
                <a:moveTo>
                  <a:pt x="289" y="1557"/>
                </a:moveTo>
                <a:lnTo>
                  <a:pt x="338" y="1625"/>
                </a:lnTo>
                <a:lnTo>
                  <a:pt x="366" y="1622"/>
                </a:lnTo>
                <a:lnTo>
                  <a:pt x="389" y="1617"/>
                </a:lnTo>
                <a:lnTo>
                  <a:pt x="411" y="1610"/>
                </a:lnTo>
                <a:lnTo>
                  <a:pt x="429" y="1600"/>
                </a:lnTo>
                <a:lnTo>
                  <a:pt x="445" y="1587"/>
                </a:lnTo>
                <a:lnTo>
                  <a:pt x="289" y="1557"/>
                </a:lnTo>
                <a:close/>
                <a:moveTo>
                  <a:pt x="247" y="1427"/>
                </a:moveTo>
                <a:lnTo>
                  <a:pt x="272" y="1511"/>
                </a:lnTo>
                <a:lnTo>
                  <a:pt x="363" y="1511"/>
                </a:lnTo>
                <a:lnTo>
                  <a:pt x="363" y="1496"/>
                </a:lnTo>
                <a:lnTo>
                  <a:pt x="247" y="1427"/>
                </a:lnTo>
                <a:close/>
                <a:moveTo>
                  <a:pt x="826" y="1425"/>
                </a:moveTo>
                <a:lnTo>
                  <a:pt x="816" y="1426"/>
                </a:lnTo>
                <a:lnTo>
                  <a:pt x="805" y="1427"/>
                </a:lnTo>
                <a:lnTo>
                  <a:pt x="783" y="1433"/>
                </a:lnTo>
                <a:lnTo>
                  <a:pt x="773" y="1437"/>
                </a:lnTo>
                <a:lnTo>
                  <a:pt x="763" y="1442"/>
                </a:lnTo>
                <a:lnTo>
                  <a:pt x="755" y="1449"/>
                </a:lnTo>
                <a:lnTo>
                  <a:pt x="748" y="1457"/>
                </a:lnTo>
                <a:lnTo>
                  <a:pt x="743" y="1468"/>
                </a:lnTo>
                <a:lnTo>
                  <a:pt x="741" y="1481"/>
                </a:lnTo>
                <a:lnTo>
                  <a:pt x="742" y="1496"/>
                </a:lnTo>
                <a:lnTo>
                  <a:pt x="747" y="1507"/>
                </a:lnTo>
                <a:lnTo>
                  <a:pt x="753" y="1515"/>
                </a:lnTo>
                <a:lnTo>
                  <a:pt x="762" y="1521"/>
                </a:lnTo>
                <a:lnTo>
                  <a:pt x="771" y="1524"/>
                </a:lnTo>
                <a:lnTo>
                  <a:pt x="781" y="1526"/>
                </a:lnTo>
                <a:lnTo>
                  <a:pt x="790" y="1526"/>
                </a:lnTo>
                <a:lnTo>
                  <a:pt x="800" y="1526"/>
                </a:lnTo>
                <a:lnTo>
                  <a:pt x="799" y="1525"/>
                </a:lnTo>
                <a:lnTo>
                  <a:pt x="796" y="1521"/>
                </a:lnTo>
                <a:lnTo>
                  <a:pt x="794" y="1515"/>
                </a:lnTo>
                <a:lnTo>
                  <a:pt x="793" y="1507"/>
                </a:lnTo>
                <a:lnTo>
                  <a:pt x="794" y="1498"/>
                </a:lnTo>
                <a:lnTo>
                  <a:pt x="800" y="1488"/>
                </a:lnTo>
                <a:lnTo>
                  <a:pt x="808" y="1481"/>
                </a:lnTo>
                <a:lnTo>
                  <a:pt x="817" y="1476"/>
                </a:lnTo>
                <a:lnTo>
                  <a:pt x="827" y="1473"/>
                </a:lnTo>
                <a:lnTo>
                  <a:pt x="838" y="1473"/>
                </a:lnTo>
                <a:lnTo>
                  <a:pt x="849" y="1477"/>
                </a:lnTo>
                <a:lnTo>
                  <a:pt x="858" y="1482"/>
                </a:lnTo>
                <a:lnTo>
                  <a:pt x="866" y="1493"/>
                </a:lnTo>
                <a:lnTo>
                  <a:pt x="873" y="1510"/>
                </a:lnTo>
                <a:lnTo>
                  <a:pt x="875" y="1527"/>
                </a:lnTo>
                <a:lnTo>
                  <a:pt x="871" y="1543"/>
                </a:lnTo>
                <a:lnTo>
                  <a:pt x="864" y="1558"/>
                </a:lnTo>
                <a:lnTo>
                  <a:pt x="852" y="1571"/>
                </a:lnTo>
                <a:lnTo>
                  <a:pt x="837" y="1581"/>
                </a:lnTo>
                <a:lnTo>
                  <a:pt x="819" y="1589"/>
                </a:lnTo>
                <a:lnTo>
                  <a:pt x="801" y="1594"/>
                </a:lnTo>
                <a:lnTo>
                  <a:pt x="781" y="1596"/>
                </a:lnTo>
                <a:lnTo>
                  <a:pt x="762" y="1593"/>
                </a:lnTo>
                <a:lnTo>
                  <a:pt x="742" y="1587"/>
                </a:lnTo>
                <a:lnTo>
                  <a:pt x="729" y="1581"/>
                </a:lnTo>
                <a:lnTo>
                  <a:pt x="720" y="1575"/>
                </a:lnTo>
                <a:lnTo>
                  <a:pt x="707" y="1562"/>
                </a:lnTo>
                <a:lnTo>
                  <a:pt x="701" y="1553"/>
                </a:lnTo>
                <a:lnTo>
                  <a:pt x="693" y="1542"/>
                </a:lnTo>
                <a:lnTo>
                  <a:pt x="685" y="1527"/>
                </a:lnTo>
                <a:lnTo>
                  <a:pt x="680" y="1515"/>
                </a:lnTo>
                <a:lnTo>
                  <a:pt x="679" y="1503"/>
                </a:lnTo>
                <a:lnTo>
                  <a:pt x="681" y="1492"/>
                </a:lnTo>
                <a:lnTo>
                  <a:pt x="692" y="1459"/>
                </a:lnTo>
                <a:lnTo>
                  <a:pt x="694" y="1447"/>
                </a:lnTo>
                <a:lnTo>
                  <a:pt x="693" y="1435"/>
                </a:lnTo>
                <a:lnTo>
                  <a:pt x="668" y="1445"/>
                </a:lnTo>
                <a:lnTo>
                  <a:pt x="643" y="1456"/>
                </a:lnTo>
                <a:lnTo>
                  <a:pt x="619" y="1467"/>
                </a:lnTo>
                <a:lnTo>
                  <a:pt x="595" y="1477"/>
                </a:lnTo>
                <a:lnTo>
                  <a:pt x="567" y="1487"/>
                </a:lnTo>
                <a:lnTo>
                  <a:pt x="536" y="1496"/>
                </a:lnTo>
                <a:lnTo>
                  <a:pt x="571" y="1521"/>
                </a:lnTo>
                <a:lnTo>
                  <a:pt x="606" y="1544"/>
                </a:lnTo>
                <a:lnTo>
                  <a:pt x="641" y="1564"/>
                </a:lnTo>
                <a:lnTo>
                  <a:pt x="679" y="1582"/>
                </a:lnTo>
                <a:lnTo>
                  <a:pt x="718" y="1597"/>
                </a:lnTo>
                <a:lnTo>
                  <a:pt x="759" y="1608"/>
                </a:lnTo>
                <a:lnTo>
                  <a:pt x="803" y="1617"/>
                </a:lnTo>
                <a:lnTo>
                  <a:pt x="849" y="1623"/>
                </a:lnTo>
                <a:lnTo>
                  <a:pt x="899" y="1625"/>
                </a:lnTo>
                <a:lnTo>
                  <a:pt x="899" y="1587"/>
                </a:lnTo>
                <a:lnTo>
                  <a:pt x="906" y="1587"/>
                </a:lnTo>
                <a:lnTo>
                  <a:pt x="915" y="1589"/>
                </a:lnTo>
                <a:lnTo>
                  <a:pt x="924" y="1591"/>
                </a:lnTo>
                <a:lnTo>
                  <a:pt x="933" y="1593"/>
                </a:lnTo>
                <a:lnTo>
                  <a:pt x="941" y="1594"/>
                </a:lnTo>
                <a:lnTo>
                  <a:pt x="948" y="1594"/>
                </a:lnTo>
                <a:lnTo>
                  <a:pt x="956" y="1592"/>
                </a:lnTo>
                <a:lnTo>
                  <a:pt x="961" y="1587"/>
                </a:lnTo>
                <a:lnTo>
                  <a:pt x="965" y="1580"/>
                </a:lnTo>
                <a:lnTo>
                  <a:pt x="967" y="1568"/>
                </a:lnTo>
                <a:lnTo>
                  <a:pt x="967" y="1553"/>
                </a:lnTo>
                <a:lnTo>
                  <a:pt x="965" y="1537"/>
                </a:lnTo>
                <a:lnTo>
                  <a:pt x="962" y="1521"/>
                </a:lnTo>
                <a:lnTo>
                  <a:pt x="957" y="1503"/>
                </a:lnTo>
                <a:lnTo>
                  <a:pt x="950" y="1487"/>
                </a:lnTo>
                <a:lnTo>
                  <a:pt x="943" y="1471"/>
                </a:lnTo>
                <a:lnTo>
                  <a:pt x="934" y="1459"/>
                </a:lnTo>
                <a:lnTo>
                  <a:pt x="924" y="1450"/>
                </a:lnTo>
                <a:lnTo>
                  <a:pt x="913" y="1444"/>
                </a:lnTo>
                <a:lnTo>
                  <a:pt x="898" y="1438"/>
                </a:lnTo>
                <a:lnTo>
                  <a:pt x="882" y="1432"/>
                </a:lnTo>
                <a:lnTo>
                  <a:pt x="863" y="1427"/>
                </a:lnTo>
                <a:lnTo>
                  <a:pt x="844" y="1425"/>
                </a:lnTo>
                <a:lnTo>
                  <a:pt x="826" y="1425"/>
                </a:lnTo>
                <a:close/>
                <a:moveTo>
                  <a:pt x="454" y="1374"/>
                </a:moveTo>
                <a:lnTo>
                  <a:pt x="495" y="1466"/>
                </a:lnTo>
                <a:lnTo>
                  <a:pt x="619" y="1389"/>
                </a:lnTo>
                <a:lnTo>
                  <a:pt x="619" y="1382"/>
                </a:lnTo>
                <a:lnTo>
                  <a:pt x="454" y="1374"/>
                </a:lnTo>
                <a:close/>
                <a:moveTo>
                  <a:pt x="734" y="1260"/>
                </a:moveTo>
                <a:lnTo>
                  <a:pt x="747" y="1280"/>
                </a:lnTo>
                <a:lnTo>
                  <a:pt x="763" y="1297"/>
                </a:lnTo>
                <a:lnTo>
                  <a:pt x="781" y="1312"/>
                </a:lnTo>
                <a:lnTo>
                  <a:pt x="801" y="1326"/>
                </a:lnTo>
                <a:lnTo>
                  <a:pt x="822" y="1339"/>
                </a:lnTo>
                <a:lnTo>
                  <a:pt x="866" y="1361"/>
                </a:lnTo>
                <a:lnTo>
                  <a:pt x="889" y="1371"/>
                </a:lnTo>
                <a:lnTo>
                  <a:pt x="911" y="1382"/>
                </a:lnTo>
                <a:lnTo>
                  <a:pt x="932" y="1394"/>
                </a:lnTo>
                <a:lnTo>
                  <a:pt x="953" y="1407"/>
                </a:lnTo>
                <a:lnTo>
                  <a:pt x="971" y="1422"/>
                </a:lnTo>
                <a:lnTo>
                  <a:pt x="989" y="1439"/>
                </a:lnTo>
                <a:lnTo>
                  <a:pt x="1002" y="1459"/>
                </a:lnTo>
                <a:lnTo>
                  <a:pt x="1014" y="1481"/>
                </a:lnTo>
                <a:lnTo>
                  <a:pt x="1023" y="1481"/>
                </a:lnTo>
                <a:lnTo>
                  <a:pt x="1031" y="1260"/>
                </a:lnTo>
                <a:lnTo>
                  <a:pt x="989" y="1268"/>
                </a:lnTo>
                <a:lnTo>
                  <a:pt x="948" y="1271"/>
                </a:lnTo>
                <a:lnTo>
                  <a:pt x="908" y="1272"/>
                </a:lnTo>
                <a:lnTo>
                  <a:pt x="868" y="1270"/>
                </a:lnTo>
                <a:lnTo>
                  <a:pt x="826" y="1267"/>
                </a:lnTo>
                <a:lnTo>
                  <a:pt x="782" y="1263"/>
                </a:lnTo>
                <a:lnTo>
                  <a:pt x="734" y="1260"/>
                </a:lnTo>
                <a:close/>
                <a:moveTo>
                  <a:pt x="429" y="1245"/>
                </a:moveTo>
                <a:lnTo>
                  <a:pt x="437" y="1351"/>
                </a:lnTo>
                <a:lnTo>
                  <a:pt x="553" y="1306"/>
                </a:lnTo>
                <a:lnTo>
                  <a:pt x="429" y="1245"/>
                </a:lnTo>
                <a:close/>
                <a:moveTo>
                  <a:pt x="223" y="1245"/>
                </a:moveTo>
                <a:lnTo>
                  <a:pt x="247" y="1405"/>
                </a:lnTo>
                <a:lnTo>
                  <a:pt x="355" y="1435"/>
                </a:lnTo>
                <a:lnTo>
                  <a:pt x="338" y="1420"/>
                </a:lnTo>
                <a:lnTo>
                  <a:pt x="223" y="1245"/>
                </a:lnTo>
                <a:close/>
                <a:moveTo>
                  <a:pt x="1014" y="1176"/>
                </a:moveTo>
                <a:lnTo>
                  <a:pt x="998" y="1191"/>
                </a:lnTo>
                <a:lnTo>
                  <a:pt x="980" y="1201"/>
                </a:lnTo>
                <a:lnTo>
                  <a:pt x="959" y="1208"/>
                </a:lnTo>
                <a:lnTo>
                  <a:pt x="937" y="1213"/>
                </a:lnTo>
                <a:lnTo>
                  <a:pt x="915" y="1215"/>
                </a:lnTo>
                <a:lnTo>
                  <a:pt x="891" y="1216"/>
                </a:lnTo>
                <a:lnTo>
                  <a:pt x="866" y="1217"/>
                </a:lnTo>
                <a:lnTo>
                  <a:pt x="814" y="1217"/>
                </a:lnTo>
                <a:lnTo>
                  <a:pt x="786" y="1218"/>
                </a:lnTo>
                <a:lnTo>
                  <a:pt x="759" y="1222"/>
                </a:lnTo>
                <a:lnTo>
                  <a:pt x="762" y="1223"/>
                </a:lnTo>
                <a:lnTo>
                  <a:pt x="768" y="1224"/>
                </a:lnTo>
                <a:lnTo>
                  <a:pt x="779" y="1226"/>
                </a:lnTo>
                <a:lnTo>
                  <a:pt x="793" y="1229"/>
                </a:lnTo>
                <a:lnTo>
                  <a:pt x="809" y="1231"/>
                </a:lnTo>
                <a:lnTo>
                  <a:pt x="828" y="1234"/>
                </a:lnTo>
                <a:lnTo>
                  <a:pt x="849" y="1235"/>
                </a:lnTo>
                <a:lnTo>
                  <a:pt x="871" y="1237"/>
                </a:lnTo>
                <a:lnTo>
                  <a:pt x="893" y="1237"/>
                </a:lnTo>
                <a:lnTo>
                  <a:pt x="915" y="1235"/>
                </a:lnTo>
                <a:lnTo>
                  <a:pt x="938" y="1233"/>
                </a:lnTo>
                <a:lnTo>
                  <a:pt x="959" y="1228"/>
                </a:lnTo>
                <a:lnTo>
                  <a:pt x="979" y="1221"/>
                </a:lnTo>
                <a:lnTo>
                  <a:pt x="996" y="1212"/>
                </a:lnTo>
                <a:lnTo>
                  <a:pt x="1011" y="1199"/>
                </a:lnTo>
                <a:lnTo>
                  <a:pt x="1023" y="1184"/>
                </a:lnTo>
                <a:lnTo>
                  <a:pt x="1014" y="1176"/>
                </a:lnTo>
                <a:close/>
                <a:moveTo>
                  <a:pt x="429" y="1077"/>
                </a:moveTo>
                <a:lnTo>
                  <a:pt x="421" y="1207"/>
                </a:lnTo>
                <a:lnTo>
                  <a:pt x="437" y="1207"/>
                </a:lnTo>
                <a:lnTo>
                  <a:pt x="528" y="1229"/>
                </a:lnTo>
                <a:lnTo>
                  <a:pt x="429" y="1077"/>
                </a:lnTo>
                <a:close/>
                <a:moveTo>
                  <a:pt x="775" y="1039"/>
                </a:moveTo>
                <a:lnTo>
                  <a:pt x="784" y="1061"/>
                </a:lnTo>
                <a:lnTo>
                  <a:pt x="794" y="1081"/>
                </a:lnTo>
                <a:lnTo>
                  <a:pt x="803" y="1100"/>
                </a:lnTo>
                <a:lnTo>
                  <a:pt x="812" y="1117"/>
                </a:lnTo>
                <a:lnTo>
                  <a:pt x="822" y="1131"/>
                </a:lnTo>
                <a:lnTo>
                  <a:pt x="833" y="1143"/>
                </a:lnTo>
                <a:lnTo>
                  <a:pt x="846" y="1153"/>
                </a:lnTo>
                <a:lnTo>
                  <a:pt x="860" y="1162"/>
                </a:lnTo>
                <a:lnTo>
                  <a:pt x="875" y="1167"/>
                </a:lnTo>
                <a:lnTo>
                  <a:pt x="893" y="1169"/>
                </a:lnTo>
                <a:lnTo>
                  <a:pt x="913" y="1169"/>
                </a:lnTo>
                <a:lnTo>
                  <a:pt x="936" y="1167"/>
                </a:lnTo>
                <a:lnTo>
                  <a:pt x="961" y="1162"/>
                </a:lnTo>
                <a:lnTo>
                  <a:pt x="990" y="1153"/>
                </a:lnTo>
                <a:lnTo>
                  <a:pt x="969" y="1142"/>
                </a:lnTo>
                <a:lnTo>
                  <a:pt x="946" y="1130"/>
                </a:lnTo>
                <a:lnTo>
                  <a:pt x="922" y="1117"/>
                </a:lnTo>
                <a:lnTo>
                  <a:pt x="874" y="1088"/>
                </a:lnTo>
                <a:lnTo>
                  <a:pt x="851" y="1075"/>
                </a:lnTo>
                <a:lnTo>
                  <a:pt x="829" y="1063"/>
                </a:lnTo>
                <a:lnTo>
                  <a:pt x="809" y="1052"/>
                </a:lnTo>
                <a:lnTo>
                  <a:pt x="791" y="1044"/>
                </a:lnTo>
                <a:lnTo>
                  <a:pt x="775" y="1039"/>
                </a:lnTo>
                <a:close/>
                <a:moveTo>
                  <a:pt x="676" y="1039"/>
                </a:moveTo>
                <a:lnTo>
                  <a:pt x="693" y="1199"/>
                </a:lnTo>
                <a:lnTo>
                  <a:pt x="792" y="1176"/>
                </a:lnTo>
                <a:lnTo>
                  <a:pt x="784" y="1161"/>
                </a:lnTo>
                <a:lnTo>
                  <a:pt x="776" y="1144"/>
                </a:lnTo>
                <a:lnTo>
                  <a:pt x="768" y="1126"/>
                </a:lnTo>
                <a:lnTo>
                  <a:pt x="760" y="1108"/>
                </a:lnTo>
                <a:lnTo>
                  <a:pt x="751" y="1091"/>
                </a:lnTo>
                <a:lnTo>
                  <a:pt x="742" y="1075"/>
                </a:lnTo>
                <a:lnTo>
                  <a:pt x="734" y="1061"/>
                </a:lnTo>
                <a:lnTo>
                  <a:pt x="726" y="1052"/>
                </a:lnTo>
                <a:lnTo>
                  <a:pt x="718" y="1047"/>
                </a:lnTo>
                <a:lnTo>
                  <a:pt x="706" y="1043"/>
                </a:lnTo>
                <a:lnTo>
                  <a:pt x="696" y="1042"/>
                </a:lnTo>
                <a:lnTo>
                  <a:pt x="684" y="1040"/>
                </a:lnTo>
                <a:lnTo>
                  <a:pt x="676" y="1039"/>
                </a:lnTo>
                <a:close/>
                <a:moveTo>
                  <a:pt x="324" y="1024"/>
                </a:moveTo>
                <a:lnTo>
                  <a:pt x="313" y="1025"/>
                </a:lnTo>
                <a:lnTo>
                  <a:pt x="302" y="1026"/>
                </a:lnTo>
                <a:lnTo>
                  <a:pt x="289" y="1029"/>
                </a:lnTo>
                <a:lnTo>
                  <a:pt x="277" y="1032"/>
                </a:lnTo>
                <a:lnTo>
                  <a:pt x="264" y="1037"/>
                </a:lnTo>
                <a:lnTo>
                  <a:pt x="253" y="1044"/>
                </a:lnTo>
                <a:lnTo>
                  <a:pt x="243" y="1054"/>
                </a:lnTo>
                <a:lnTo>
                  <a:pt x="236" y="1064"/>
                </a:lnTo>
                <a:lnTo>
                  <a:pt x="231" y="1077"/>
                </a:lnTo>
                <a:lnTo>
                  <a:pt x="228" y="1101"/>
                </a:lnTo>
                <a:lnTo>
                  <a:pt x="230" y="1126"/>
                </a:lnTo>
                <a:lnTo>
                  <a:pt x="235" y="1154"/>
                </a:lnTo>
                <a:lnTo>
                  <a:pt x="243" y="1182"/>
                </a:lnTo>
                <a:lnTo>
                  <a:pt x="254" y="1210"/>
                </a:lnTo>
                <a:lnTo>
                  <a:pt x="267" y="1238"/>
                </a:lnTo>
                <a:lnTo>
                  <a:pt x="282" y="1266"/>
                </a:lnTo>
                <a:lnTo>
                  <a:pt x="300" y="1292"/>
                </a:lnTo>
                <a:lnTo>
                  <a:pt x="318" y="1317"/>
                </a:lnTo>
                <a:lnTo>
                  <a:pt x="338" y="1339"/>
                </a:lnTo>
                <a:lnTo>
                  <a:pt x="358" y="1358"/>
                </a:lnTo>
                <a:lnTo>
                  <a:pt x="379" y="1374"/>
                </a:lnTo>
                <a:lnTo>
                  <a:pt x="371" y="1100"/>
                </a:lnTo>
                <a:lnTo>
                  <a:pt x="359" y="1099"/>
                </a:lnTo>
                <a:lnTo>
                  <a:pt x="334" y="1098"/>
                </a:lnTo>
                <a:lnTo>
                  <a:pt x="323" y="1095"/>
                </a:lnTo>
                <a:lnTo>
                  <a:pt x="313" y="1092"/>
                </a:lnTo>
                <a:lnTo>
                  <a:pt x="305" y="1085"/>
                </a:lnTo>
                <a:lnTo>
                  <a:pt x="303" y="1078"/>
                </a:lnTo>
                <a:lnTo>
                  <a:pt x="305" y="1070"/>
                </a:lnTo>
                <a:lnTo>
                  <a:pt x="310" y="1061"/>
                </a:lnTo>
                <a:lnTo>
                  <a:pt x="317" y="1052"/>
                </a:lnTo>
                <a:lnTo>
                  <a:pt x="325" y="1043"/>
                </a:lnTo>
                <a:lnTo>
                  <a:pt x="333" y="1033"/>
                </a:lnTo>
                <a:lnTo>
                  <a:pt x="338" y="1024"/>
                </a:lnTo>
                <a:lnTo>
                  <a:pt x="324" y="1024"/>
                </a:lnTo>
                <a:close/>
                <a:moveTo>
                  <a:pt x="891" y="917"/>
                </a:moveTo>
                <a:lnTo>
                  <a:pt x="893" y="938"/>
                </a:lnTo>
                <a:lnTo>
                  <a:pt x="895" y="960"/>
                </a:lnTo>
                <a:lnTo>
                  <a:pt x="895" y="984"/>
                </a:lnTo>
                <a:lnTo>
                  <a:pt x="896" y="1007"/>
                </a:lnTo>
                <a:lnTo>
                  <a:pt x="898" y="1030"/>
                </a:lnTo>
                <a:lnTo>
                  <a:pt x="901" y="1052"/>
                </a:lnTo>
                <a:lnTo>
                  <a:pt x="906" y="1073"/>
                </a:lnTo>
                <a:lnTo>
                  <a:pt x="915" y="1092"/>
                </a:lnTo>
                <a:lnTo>
                  <a:pt x="981" y="1108"/>
                </a:lnTo>
                <a:lnTo>
                  <a:pt x="976" y="1090"/>
                </a:lnTo>
                <a:lnTo>
                  <a:pt x="971" y="1071"/>
                </a:lnTo>
                <a:lnTo>
                  <a:pt x="969" y="1054"/>
                </a:lnTo>
                <a:lnTo>
                  <a:pt x="966" y="1035"/>
                </a:lnTo>
                <a:lnTo>
                  <a:pt x="964" y="1018"/>
                </a:lnTo>
                <a:lnTo>
                  <a:pt x="960" y="1001"/>
                </a:lnTo>
                <a:lnTo>
                  <a:pt x="957" y="985"/>
                </a:lnTo>
                <a:lnTo>
                  <a:pt x="952" y="970"/>
                </a:lnTo>
                <a:lnTo>
                  <a:pt x="946" y="956"/>
                </a:lnTo>
                <a:lnTo>
                  <a:pt x="937" y="944"/>
                </a:lnTo>
                <a:lnTo>
                  <a:pt x="925" y="933"/>
                </a:lnTo>
                <a:lnTo>
                  <a:pt x="909" y="924"/>
                </a:lnTo>
                <a:lnTo>
                  <a:pt x="891" y="917"/>
                </a:lnTo>
                <a:close/>
                <a:moveTo>
                  <a:pt x="495" y="864"/>
                </a:moveTo>
                <a:lnTo>
                  <a:pt x="445" y="1024"/>
                </a:lnTo>
                <a:lnTo>
                  <a:pt x="459" y="1037"/>
                </a:lnTo>
                <a:lnTo>
                  <a:pt x="471" y="1052"/>
                </a:lnTo>
                <a:lnTo>
                  <a:pt x="482" y="1066"/>
                </a:lnTo>
                <a:lnTo>
                  <a:pt x="504" y="1097"/>
                </a:lnTo>
                <a:lnTo>
                  <a:pt x="515" y="1111"/>
                </a:lnTo>
                <a:lnTo>
                  <a:pt x="528" y="1125"/>
                </a:lnTo>
                <a:lnTo>
                  <a:pt x="543" y="1136"/>
                </a:lnTo>
                <a:lnTo>
                  <a:pt x="561" y="1146"/>
                </a:lnTo>
                <a:lnTo>
                  <a:pt x="561" y="1138"/>
                </a:lnTo>
                <a:lnTo>
                  <a:pt x="495" y="864"/>
                </a:lnTo>
                <a:close/>
                <a:moveTo>
                  <a:pt x="971" y="749"/>
                </a:moveTo>
                <a:lnTo>
                  <a:pt x="959" y="751"/>
                </a:lnTo>
                <a:lnTo>
                  <a:pt x="946" y="755"/>
                </a:lnTo>
                <a:lnTo>
                  <a:pt x="934" y="762"/>
                </a:lnTo>
                <a:lnTo>
                  <a:pt x="924" y="773"/>
                </a:lnTo>
                <a:lnTo>
                  <a:pt x="920" y="780"/>
                </a:lnTo>
                <a:lnTo>
                  <a:pt x="917" y="792"/>
                </a:lnTo>
                <a:lnTo>
                  <a:pt x="916" y="806"/>
                </a:lnTo>
                <a:lnTo>
                  <a:pt x="915" y="820"/>
                </a:lnTo>
                <a:lnTo>
                  <a:pt x="915" y="849"/>
                </a:lnTo>
                <a:lnTo>
                  <a:pt x="932" y="856"/>
                </a:lnTo>
                <a:lnTo>
                  <a:pt x="942" y="847"/>
                </a:lnTo>
                <a:lnTo>
                  <a:pt x="951" y="837"/>
                </a:lnTo>
                <a:lnTo>
                  <a:pt x="960" y="828"/>
                </a:lnTo>
                <a:lnTo>
                  <a:pt x="969" y="822"/>
                </a:lnTo>
                <a:lnTo>
                  <a:pt x="977" y="817"/>
                </a:lnTo>
                <a:lnTo>
                  <a:pt x="984" y="817"/>
                </a:lnTo>
                <a:lnTo>
                  <a:pt x="991" y="822"/>
                </a:lnTo>
                <a:lnTo>
                  <a:pt x="995" y="828"/>
                </a:lnTo>
                <a:lnTo>
                  <a:pt x="996" y="838"/>
                </a:lnTo>
                <a:lnTo>
                  <a:pt x="995" y="850"/>
                </a:lnTo>
                <a:lnTo>
                  <a:pt x="992" y="862"/>
                </a:lnTo>
                <a:lnTo>
                  <a:pt x="989" y="877"/>
                </a:lnTo>
                <a:lnTo>
                  <a:pt x="983" y="891"/>
                </a:lnTo>
                <a:lnTo>
                  <a:pt x="979" y="905"/>
                </a:lnTo>
                <a:lnTo>
                  <a:pt x="973" y="917"/>
                </a:lnTo>
                <a:lnTo>
                  <a:pt x="977" y="918"/>
                </a:lnTo>
                <a:lnTo>
                  <a:pt x="982" y="919"/>
                </a:lnTo>
                <a:lnTo>
                  <a:pt x="988" y="919"/>
                </a:lnTo>
                <a:lnTo>
                  <a:pt x="994" y="917"/>
                </a:lnTo>
                <a:lnTo>
                  <a:pt x="1002" y="914"/>
                </a:lnTo>
                <a:lnTo>
                  <a:pt x="1012" y="908"/>
                </a:lnTo>
                <a:lnTo>
                  <a:pt x="1023" y="898"/>
                </a:lnTo>
                <a:lnTo>
                  <a:pt x="1026" y="891"/>
                </a:lnTo>
                <a:lnTo>
                  <a:pt x="1029" y="881"/>
                </a:lnTo>
                <a:lnTo>
                  <a:pt x="1032" y="867"/>
                </a:lnTo>
                <a:lnTo>
                  <a:pt x="1034" y="852"/>
                </a:lnTo>
                <a:lnTo>
                  <a:pt x="1035" y="836"/>
                </a:lnTo>
                <a:lnTo>
                  <a:pt x="1036" y="820"/>
                </a:lnTo>
                <a:lnTo>
                  <a:pt x="1036" y="805"/>
                </a:lnTo>
                <a:lnTo>
                  <a:pt x="1035" y="790"/>
                </a:lnTo>
                <a:lnTo>
                  <a:pt x="1034" y="780"/>
                </a:lnTo>
                <a:lnTo>
                  <a:pt x="1031" y="773"/>
                </a:lnTo>
                <a:lnTo>
                  <a:pt x="1025" y="767"/>
                </a:lnTo>
                <a:lnTo>
                  <a:pt x="1018" y="761"/>
                </a:lnTo>
                <a:lnTo>
                  <a:pt x="1008" y="756"/>
                </a:lnTo>
                <a:lnTo>
                  <a:pt x="997" y="752"/>
                </a:lnTo>
                <a:lnTo>
                  <a:pt x="984" y="750"/>
                </a:lnTo>
                <a:lnTo>
                  <a:pt x="971" y="749"/>
                </a:lnTo>
                <a:close/>
                <a:moveTo>
                  <a:pt x="585" y="724"/>
                </a:moveTo>
                <a:lnTo>
                  <a:pt x="569" y="727"/>
                </a:lnTo>
                <a:lnTo>
                  <a:pt x="558" y="734"/>
                </a:lnTo>
                <a:lnTo>
                  <a:pt x="550" y="745"/>
                </a:lnTo>
                <a:lnTo>
                  <a:pt x="544" y="757"/>
                </a:lnTo>
                <a:lnTo>
                  <a:pt x="543" y="777"/>
                </a:lnTo>
                <a:lnTo>
                  <a:pt x="543" y="801"/>
                </a:lnTo>
                <a:lnTo>
                  <a:pt x="544" y="827"/>
                </a:lnTo>
                <a:lnTo>
                  <a:pt x="547" y="855"/>
                </a:lnTo>
                <a:lnTo>
                  <a:pt x="558" y="916"/>
                </a:lnTo>
                <a:lnTo>
                  <a:pt x="565" y="946"/>
                </a:lnTo>
                <a:lnTo>
                  <a:pt x="572" y="977"/>
                </a:lnTo>
                <a:lnTo>
                  <a:pt x="578" y="1005"/>
                </a:lnTo>
                <a:lnTo>
                  <a:pt x="586" y="1032"/>
                </a:lnTo>
                <a:lnTo>
                  <a:pt x="602" y="1032"/>
                </a:lnTo>
                <a:lnTo>
                  <a:pt x="604" y="993"/>
                </a:lnTo>
                <a:lnTo>
                  <a:pt x="609" y="958"/>
                </a:lnTo>
                <a:lnTo>
                  <a:pt x="617" y="923"/>
                </a:lnTo>
                <a:lnTo>
                  <a:pt x="627" y="892"/>
                </a:lnTo>
                <a:lnTo>
                  <a:pt x="639" y="861"/>
                </a:lnTo>
                <a:lnTo>
                  <a:pt x="652" y="834"/>
                </a:lnTo>
                <a:lnTo>
                  <a:pt x="640" y="828"/>
                </a:lnTo>
                <a:lnTo>
                  <a:pt x="628" y="823"/>
                </a:lnTo>
                <a:lnTo>
                  <a:pt x="602" y="812"/>
                </a:lnTo>
                <a:lnTo>
                  <a:pt x="592" y="808"/>
                </a:lnTo>
                <a:lnTo>
                  <a:pt x="584" y="804"/>
                </a:lnTo>
                <a:lnTo>
                  <a:pt x="580" y="801"/>
                </a:lnTo>
                <a:lnTo>
                  <a:pt x="576" y="793"/>
                </a:lnTo>
                <a:lnTo>
                  <a:pt x="574" y="784"/>
                </a:lnTo>
                <a:lnTo>
                  <a:pt x="575" y="773"/>
                </a:lnTo>
                <a:lnTo>
                  <a:pt x="579" y="764"/>
                </a:lnTo>
                <a:lnTo>
                  <a:pt x="586" y="756"/>
                </a:lnTo>
                <a:lnTo>
                  <a:pt x="595" y="751"/>
                </a:lnTo>
                <a:lnTo>
                  <a:pt x="605" y="750"/>
                </a:lnTo>
                <a:lnTo>
                  <a:pt x="616" y="751"/>
                </a:lnTo>
                <a:lnTo>
                  <a:pt x="626" y="752"/>
                </a:lnTo>
                <a:lnTo>
                  <a:pt x="635" y="755"/>
                </a:lnTo>
                <a:lnTo>
                  <a:pt x="643" y="757"/>
                </a:lnTo>
                <a:lnTo>
                  <a:pt x="642" y="756"/>
                </a:lnTo>
                <a:lnTo>
                  <a:pt x="640" y="751"/>
                </a:lnTo>
                <a:lnTo>
                  <a:pt x="635" y="746"/>
                </a:lnTo>
                <a:lnTo>
                  <a:pt x="629" y="739"/>
                </a:lnTo>
                <a:lnTo>
                  <a:pt x="620" y="732"/>
                </a:lnTo>
                <a:lnTo>
                  <a:pt x="610" y="727"/>
                </a:lnTo>
                <a:lnTo>
                  <a:pt x="598" y="724"/>
                </a:lnTo>
                <a:lnTo>
                  <a:pt x="585" y="724"/>
                </a:lnTo>
                <a:close/>
                <a:moveTo>
                  <a:pt x="792" y="666"/>
                </a:moveTo>
                <a:lnTo>
                  <a:pt x="783" y="694"/>
                </a:lnTo>
                <a:lnTo>
                  <a:pt x="770" y="723"/>
                </a:lnTo>
                <a:lnTo>
                  <a:pt x="756" y="752"/>
                </a:lnTo>
                <a:lnTo>
                  <a:pt x="741" y="783"/>
                </a:lnTo>
                <a:lnTo>
                  <a:pt x="726" y="814"/>
                </a:lnTo>
                <a:lnTo>
                  <a:pt x="712" y="845"/>
                </a:lnTo>
                <a:lnTo>
                  <a:pt x="699" y="878"/>
                </a:lnTo>
                <a:lnTo>
                  <a:pt x="690" y="909"/>
                </a:lnTo>
                <a:lnTo>
                  <a:pt x="684" y="940"/>
                </a:lnTo>
                <a:lnTo>
                  <a:pt x="681" y="971"/>
                </a:lnTo>
                <a:lnTo>
                  <a:pt x="685" y="1001"/>
                </a:lnTo>
                <a:lnTo>
                  <a:pt x="716" y="998"/>
                </a:lnTo>
                <a:lnTo>
                  <a:pt x="745" y="998"/>
                </a:lnTo>
                <a:lnTo>
                  <a:pt x="772" y="999"/>
                </a:lnTo>
                <a:lnTo>
                  <a:pt x="798" y="1004"/>
                </a:lnTo>
                <a:lnTo>
                  <a:pt x="824" y="1010"/>
                </a:lnTo>
                <a:lnTo>
                  <a:pt x="849" y="1016"/>
                </a:lnTo>
                <a:lnTo>
                  <a:pt x="850" y="1011"/>
                </a:lnTo>
                <a:lnTo>
                  <a:pt x="851" y="1003"/>
                </a:lnTo>
                <a:lnTo>
                  <a:pt x="850" y="992"/>
                </a:lnTo>
                <a:lnTo>
                  <a:pt x="849" y="978"/>
                </a:lnTo>
                <a:lnTo>
                  <a:pt x="846" y="962"/>
                </a:lnTo>
                <a:lnTo>
                  <a:pt x="840" y="945"/>
                </a:lnTo>
                <a:lnTo>
                  <a:pt x="832" y="927"/>
                </a:lnTo>
                <a:lnTo>
                  <a:pt x="820" y="908"/>
                </a:lnTo>
                <a:lnTo>
                  <a:pt x="805" y="888"/>
                </a:lnTo>
                <a:lnTo>
                  <a:pt x="784" y="868"/>
                </a:lnTo>
                <a:lnTo>
                  <a:pt x="759" y="849"/>
                </a:lnTo>
                <a:lnTo>
                  <a:pt x="874" y="856"/>
                </a:lnTo>
                <a:lnTo>
                  <a:pt x="871" y="831"/>
                </a:lnTo>
                <a:lnTo>
                  <a:pt x="874" y="806"/>
                </a:lnTo>
                <a:lnTo>
                  <a:pt x="882" y="783"/>
                </a:lnTo>
                <a:lnTo>
                  <a:pt x="893" y="761"/>
                </a:lnTo>
                <a:lnTo>
                  <a:pt x="907" y="741"/>
                </a:lnTo>
                <a:lnTo>
                  <a:pt x="926" y="725"/>
                </a:lnTo>
                <a:lnTo>
                  <a:pt x="946" y="713"/>
                </a:lnTo>
                <a:lnTo>
                  <a:pt x="967" y="704"/>
                </a:lnTo>
                <a:lnTo>
                  <a:pt x="927" y="702"/>
                </a:lnTo>
                <a:lnTo>
                  <a:pt x="890" y="696"/>
                </a:lnTo>
                <a:lnTo>
                  <a:pt x="855" y="687"/>
                </a:lnTo>
                <a:lnTo>
                  <a:pt x="823" y="677"/>
                </a:lnTo>
                <a:lnTo>
                  <a:pt x="792" y="666"/>
                </a:lnTo>
                <a:close/>
                <a:moveTo>
                  <a:pt x="825" y="559"/>
                </a:moveTo>
                <a:lnTo>
                  <a:pt x="808" y="643"/>
                </a:lnTo>
                <a:lnTo>
                  <a:pt x="834" y="638"/>
                </a:lnTo>
                <a:lnTo>
                  <a:pt x="861" y="637"/>
                </a:lnTo>
                <a:lnTo>
                  <a:pt x="888" y="638"/>
                </a:lnTo>
                <a:lnTo>
                  <a:pt x="915" y="642"/>
                </a:lnTo>
                <a:lnTo>
                  <a:pt x="941" y="646"/>
                </a:lnTo>
                <a:lnTo>
                  <a:pt x="965" y="651"/>
                </a:lnTo>
                <a:lnTo>
                  <a:pt x="825" y="559"/>
                </a:lnTo>
                <a:close/>
                <a:moveTo>
                  <a:pt x="849" y="438"/>
                </a:moveTo>
                <a:lnTo>
                  <a:pt x="841" y="530"/>
                </a:lnTo>
                <a:lnTo>
                  <a:pt x="965" y="567"/>
                </a:lnTo>
                <a:lnTo>
                  <a:pt x="849" y="438"/>
                </a:lnTo>
                <a:close/>
                <a:moveTo>
                  <a:pt x="1050" y="0"/>
                </a:moveTo>
                <a:lnTo>
                  <a:pt x="1050" y="14"/>
                </a:lnTo>
                <a:lnTo>
                  <a:pt x="1051" y="29"/>
                </a:lnTo>
                <a:lnTo>
                  <a:pt x="1051" y="257"/>
                </a:lnTo>
                <a:lnTo>
                  <a:pt x="1052" y="302"/>
                </a:lnTo>
                <a:lnTo>
                  <a:pt x="1052" y="933"/>
                </a:lnTo>
                <a:lnTo>
                  <a:pt x="1051" y="933"/>
                </a:lnTo>
                <a:lnTo>
                  <a:pt x="1050" y="932"/>
                </a:lnTo>
                <a:lnTo>
                  <a:pt x="1048" y="931"/>
                </a:lnTo>
                <a:lnTo>
                  <a:pt x="1041" y="931"/>
                </a:lnTo>
                <a:lnTo>
                  <a:pt x="1039" y="933"/>
                </a:lnTo>
                <a:lnTo>
                  <a:pt x="1036" y="936"/>
                </a:lnTo>
                <a:lnTo>
                  <a:pt x="1021" y="965"/>
                </a:lnTo>
                <a:lnTo>
                  <a:pt x="1014" y="978"/>
                </a:lnTo>
                <a:lnTo>
                  <a:pt x="1008" y="993"/>
                </a:lnTo>
                <a:lnTo>
                  <a:pt x="1003" y="1009"/>
                </a:lnTo>
                <a:lnTo>
                  <a:pt x="1000" y="1025"/>
                </a:lnTo>
                <a:lnTo>
                  <a:pt x="997" y="1040"/>
                </a:lnTo>
                <a:lnTo>
                  <a:pt x="998" y="1054"/>
                </a:lnTo>
                <a:lnTo>
                  <a:pt x="1002" y="1070"/>
                </a:lnTo>
                <a:lnTo>
                  <a:pt x="1006" y="1081"/>
                </a:lnTo>
                <a:lnTo>
                  <a:pt x="1012" y="1091"/>
                </a:lnTo>
                <a:lnTo>
                  <a:pt x="1019" y="1096"/>
                </a:lnTo>
                <a:lnTo>
                  <a:pt x="1026" y="1099"/>
                </a:lnTo>
                <a:lnTo>
                  <a:pt x="1035" y="1101"/>
                </a:lnTo>
                <a:lnTo>
                  <a:pt x="1044" y="1101"/>
                </a:lnTo>
                <a:lnTo>
                  <a:pt x="1052" y="1099"/>
                </a:lnTo>
                <a:lnTo>
                  <a:pt x="1052" y="1610"/>
                </a:lnTo>
                <a:lnTo>
                  <a:pt x="932" y="1610"/>
                </a:lnTo>
                <a:lnTo>
                  <a:pt x="932" y="1633"/>
                </a:lnTo>
                <a:lnTo>
                  <a:pt x="1052" y="1633"/>
                </a:lnTo>
                <a:lnTo>
                  <a:pt x="1052" y="1671"/>
                </a:lnTo>
                <a:lnTo>
                  <a:pt x="1031" y="1671"/>
                </a:lnTo>
                <a:lnTo>
                  <a:pt x="1027" y="1682"/>
                </a:lnTo>
                <a:lnTo>
                  <a:pt x="1025" y="1693"/>
                </a:lnTo>
                <a:lnTo>
                  <a:pt x="1021" y="1705"/>
                </a:lnTo>
                <a:lnTo>
                  <a:pt x="1014" y="1717"/>
                </a:lnTo>
                <a:lnTo>
                  <a:pt x="1008" y="1722"/>
                </a:lnTo>
                <a:lnTo>
                  <a:pt x="998" y="1726"/>
                </a:lnTo>
                <a:lnTo>
                  <a:pt x="985" y="1730"/>
                </a:lnTo>
                <a:lnTo>
                  <a:pt x="941" y="1740"/>
                </a:lnTo>
                <a:lnTo>
                  <a:pt x="929" y="1745"/>
                </a:lnTo>
                <a:lnTo>
                  <a:pt x="920" y="1749"/>
                </a:lnTo>
                <a:lnTo>
                  <a:pt x="915" y="1755"/>
                </a:lnTo>
                <a:lnTo>
                  <a:pt x="914" y="1768"/>
                </a:lnTo>
                <a:lnTo>
                  <a:pt x="915" y="1778"/>
                </a:lnTo>
                <a:lnTo>
                  <a:pt x="921" y="1787"/>
                </a:lnTo>
                <a:lnTo>
                  <a:pt x="928" y="1794"/>
                </a:lnTo>
                <a:lnTo>
                  <a:pt x="937" y="1799"/>
                </a:lnTo>
                <a:lnTo>
                  <a:pt x="948" y="1801"/>
                </a:lnTo>
                <a:lnTo>
                  <a:pt x="963" y="1804"/>
                </a:lnTo>
                <a:lnTo>
                  <a:pt x="982" y="1806"/>
                </a:lnTo>
                <a:lnTo>
                  <a:pt x="1004" y="1810"/>
                </a:lnTo>
                <a:lnTo>
                  <a:pt x="1028" y="1812"/>
                </a:lnTo>
                <a:lnTo>
                  <a:pt x="1052" y="1812"/>
                </a:lnTo>
                <a:lnTo>
                  <a:pt x="1052" y="1988"/>
                </a:lnTo>
                <a:lnTo>
                  <a:pt x="1044" y="1988"/>
                </a:lnTo>
                <a:lnTo>
                  <a:pt x="1036" y="1990"/>
                </a:lnTo>
                <a:lnTo>
                  <a:pt x="1030" y="1993"/>
                </a:lnTo>
                <a:lnTo>
                  <a:pt x="1027" y="1998"/>
                </a:lnTo>
                <a:lnTo>
                  <a:pt x="1026" y="2005"/>
                </a:lnTo>
                <a:lnTo>
                  <a:pt x="1026" y="2014"/>
                </a:lnTo>
                <a:lnTo>
                  <a:pt x="1028" y="2021"/>
                </a:lnTo>
                <a:lnTo>
                  <a:pt x="1032" y="2026"/>
                </a:lnTo>
                <a:lnTo>
                  <a:pt x="1039" y="2029"/>
                </a:lnTo>
                <a:lnTo>
                  <a:pt x="1046" y="2030"/>
                </a:lnTo>
                <a:lnTo>
                  <a:pt x="1052" y="2030"/>
                </a:lnTo>
                <a:lnTo>
                  <a:pt x="1052" y="2039"/>
                </a:lnTo>
                <a:lnTo>
                  <a:pt x="1034" y="2037"/>
                </a:lnTo>
                <a:lnTo>
                  <a:pt x="1023" y="2037"/>
                </a:lnTo>
                <a:lnTo>
                  <a:pt x="1018" y="2037"/>
                </a:lnTo>
                <a:lnTo>
                  <a:pt x="1013" y="2037"/>
                </a:lnTo>
                <a:lnTo>
                  <a:pt x="1005" y="2038"/>
                </a:lnTo>
                <a:lnTo>
                  <a:pt x="997" y="2041"/>
                </a:lnTo>
                <a:lnTo>
                  <a:pt x="990" y="2044"/>
                </a:lnTo>
                <a:lnTo>
                  <a:pt x="982" y="2050"/>
                </a:lnTo>
                <a:lnTo>
                  <a:pt x="976" y="2057"/>
                </a:lnTo>
                <a:lnTo>
                  <a:pt x="970" y="2066"/>
                </a:lnTo>
                <a:lnTo>
                  <a:pt x="967" y="2078"/>
                </a:lnTo>
                <a:lnTo>
                  <a:pt x="965" y="2092"/>
                </a:lnTo>
                <a:lnTo>
                  <a:pt x="967" y="2108"/>
                </a:lnTo>
                <a:lnTo>
                  <a:pt x="971" y="2123"/>
                </a:lnTo>
                <a:lnTo>
                  <a:pt x="980" y="2135"/>
                </a:lnTo>
                <a:lnTo>
                  <a:pt x="989" y="2145"/>
                </a:lnTo>
                <a:lnTo>
                  <a:pt x="1001" y="2154"/>
                </a:lnTo>
                <a:lnTo>
                  <a:pt x="1013" y="2163"/>
                </a:lnTo>
                <a:lnTo>
                  <a:pt x="1025" y="2171"/>
                </a:lnTo>
                <a:lnTo>
                  <a:pt x="1039" y="2179"/>
                </a:lnTo>
                <a:lnTo>
                  <a:pt x="1052" y="2187"/>
                </a:lnTo>
                <a:lnTo>
                  <a:pt x="1052" y="2787"/>
                </a:lnTo>
                <a:lnTo>
                  <a:pt x="1018" y="2786"/>
                </a:lnTo>
                <a:lnTo>
                  <a:pt x="982" y="2783"/>
                </a:lnTo>
                <a:lnTo>
                  <a:pt x="945" y="2777"/>
                </a:lnTo>
                <a:lnTo>
                  <a:pt x="907" y="2768"/>
                </a:lnTo>
                <a:lnTo>
                  <a:pt x="734" y="2699"/>
                </a:lnTo>
                <a:lnTo>
                  <a:pt x="701" y="2684"/>
                </a:lnTo>
                <a:lnTo>
                  <a:pt x="665" y="2668"/>
                </a:lnTo>
                <a:lnTo>
                  <a:pt x="630" y="2650"/>
                </a:lnTo>
                <a:lnTo>
                  <a:pt x="592" y="2630"/>
                </a:lnTo>
                <a:lnTo>
                  <a:pt x="554" y="2609"/>
                </a:lnTo>
                <a:lnTo>
                  <a:pt x="517" y="2586"/>
                </a:lnTo>
                <a:lnTo>
                  <a:pt x="479" y="2562"/>
                </a:lnTo>
                <a:lnTo>
                  <a:pt x="442" y="2537"/>
                </a:lnTo>
                <a:lnTo>
                  <a:pt x="406" y="2509"/>
                </a:lnTo>
                <a:lnTo>
                  <a:pt x="372" y="2481"/>
                </a:lnTo>
                <a:lnTo>
                  <a:pt x="340" y="2450"/>
                </a:lnTo>
                <a:lnTo>
                  <a:pt x="310" y="2418"/>
                </a:lnTo>
                <a:lnTo>
                  <a:pt x="282" y="2385"/>
                </a:lnTo>
                <a:lnTo>
                  <a:pt x="258" y="2350"/>
                </a:lnTo>
                <a:lnTo>
                  <a:pt x="237" y="2315"/>
                </a:lnTo>
                <a:lnTo>
                  <a:pt x="220" y="2277"/>
                </a:lnTo>
                <a:lnTo>
                  <a:pt x="207" y="2238"/>
                </a:lnTo>
                <a:lnTo>
                  <a:pt x="199" y="2197"/>
                </a:lnTo>
                <a:lnTo>
                  <a:pt x="196" y="2156"/>
                </a:lnTo>
                <a:lnTo>
                  <a:pt x="198" y="2113"/>
                </a:lnTo>
                <a:lnTo>
                  <a:pt x="180" y="2112"/>
                </a:lnTo>
                <a:lnTo>
                  <a:pt x="165" y="2110"/>
                </a:lnTo>
                <a:lnTo>
                  <a:pt x="153" y="2108"/>
                </a:lnTo>
                <a:lnTo>
                  <a:pt x="143" y="2103"/>
                </a:lnTo>
                <a:lnTo>
                  <a:pt x="132" y="2097"/>
                </a:lnTo>
                <a:lnTo>
                  <a:pt x="149" y="2075"/>
                </a:lnTo>
                <a:lnTo>
                  <a:pt x="198" y="2044"/>
                </a:lnTo>
                <a:lnTo>
                  <a:pt x="116" y="2037"/>
                </a:lnTo>
                <a:lnTo>
                  <a:pt x="124" y="2021"/>
                </a:lnTo>
                <a:lnTo>
                  <a:pt x="198" y="1998"/>
                </a:lnTo>
                <a:lnTo>
                  <a:pt x="124" y="1930"/>
                </a:lnTo>
                <a:lnTo>
                  <a:pt x="124" y="1922"/>
                </a:lnTo>
                <a:lnTo>
                  <a:pt x="297" y="1953"/>
                </a:lnTo>
                <a:lnTo>
                  <a:pt x="281" y="1934"/>
                </a:lnTo>
                <a:lnTo>
                  <a:pt x="267" y="1916"/>
                </a:lnTo>
                <a:lnTo>
                  <a:pt x="253" y="1899"/>
                </a:lnTo>
                <a:lnTo>
                  <a:pt x="242" y="1882"/>
                </a:lnTo>
                <a:lnTo>
                  <a:pt x="232" y="1864"/>
                </a:lnTo>
                <a:lnTo>
                  <a:pt x="225" y="1845"/>
                </a:lnTo>
                <a:lnTo>
                  <a:pt x="220" y="1827"/>
                </a:lnTo>
                <a:lnTo>
                  <a:pt x="217" y="1806"/>
                </a:lnTo>
                <a:lnTo>
                  <a:pt x="218" y="1784"/>
                </a:lnTo>
                <a:lnTo>
                  <a:pt x="223" y="1759"/>
                </a:lnTo>
                <a:lnTo>
                  <a:pt x="231" y="1732"/>
                </a:lnTo>
                <a:lnTo>
                  <a:pt x="223" y="1732"/>
                </a:lnTo>
                <a:lnTo>
                  <a:pt x="204" y="1736"/>
                </a:lnTo>
                <a:lnTo>
                  <a:pt x="183" y="1739"/>
                </a:lnTo>
                <a:lnTo>
                  <a:pt x="160" y="1741"/>
                </a:lnTo>
                <a:lnTo>
                  <a:pt x="137" y="1741"/>
                </a:lnTo>
                <a:lnTo>
                  <a:pt x="112" y="1740"/>
                </a:lnTo>
                <a:lnTo>
                  <a:pt x="89" y="1739"/>
                </a:lnTo>
                <a:lnTo>
                  <a:pt x="67" y="1735"/>
                </a:lnTo>
                <a:lnTo>
                  <a:pt x="49" y="1730"/>
                </a:lnTo>
                <a:lnTo>
                  <a:pt x="33" y="1724"/>
                </a:lnTo>
                <a:lnTo>
                  <a:pt x="41" y="1709"/>
                </a:lnTo>
                <a:lnTo>
                  <a:pt x="132" y="1671"/>
                </a:lnTo>
                <a:lnTo>
                  <a:pt x="108" y="1659"/>
                </a:lnTo>
                <a:lnTo>
                  <a:pt x="85" y="1649"/>
                </a:lnTo>
                <a:lnTo>
                  <a:pt x="64" y="1638"/>
                </a:lnTo>
                <a:lnTo>
                  <a:pt x="44" y="1627"/>
                </a:lnTo>
                <a:lnTo>
                  <a:pt x="26" y="1613"/>
                </a:lnTo>
                <a:lnTo>
                  <a:pt x="8" y="1595"/>
                </a:lnTo>
                <a:lnTo>
                  <a:pt x="124" y="1603"/>
                </a:lnTo>
                <a:lnTo>
                  <a:pt x="111" y="1585"/>
                </a:lnTo>
                <a:lnTo>
                  <a:pt x="83" y="1554"/>
                </a:lnTo>
                <a:lnTo>
                  <a:pt x="45" y="1511"/>
                </a:lnTo>
                <a:lnTo>
                  <a:pt x="34" y="1495"/>
                </a:lnTo>
                <a:lnTo>
                  <a:pt x="24" y="1478"/>
                </a:lnTo>
                <a:lnTo>
                  <a:pt x="16" y="1459"/>
                </a:lnTo>
                <a:lnTo>
                  <a:pt x="8" y="1436"/>
                </a:lnTo>
                <a:lnTo>
                  <a:pt x="3" y="1411"/>
                </a:lnTo>
                <a:lnTo>
                  <a:pt x="0" y="1382"/>
                </a:lnTo>
                <a:lnTo>
                  <a:pt x="1" y="1383"/>
                </a:lnTo>
                <a:lnTo>
                  <a:pt x="4" y="1389"/>
                </a:lnTo>
                <a:lnTo>
                  <a:pt x="8" y="1398"/>
                </a:lnTo>
                <a:lnTo>
                  <a:pt x="16" y="1409"/>
                </a:lnTo>
                <a:lnTo>
                  <a:pt x="27" y="1421"/>
                </a:lnTo>
                <a:lnTo>
                  <a:pt x="40" y="1433"/>
                </a:lnTo>
                <a:lnTo>
                  <a:pt x="60" y="1446"/>
                </a:lnTo>
                <a:lnTo>
                  <a:pt x="83" y="1458"/>
                </a:lnTo>
                <a:lnTo>
                  <a:pt x="75" y="1438"/>
                </a:lnTo>
                <a:lnTo>
                  <a:pt x="66" y="1416"/>
                </a:lnTo>
                <a:lnTo>
                  <a:pt x="56" y="1391"/>
                </a:lnTo>
                <a:lnTo>
                  <a:pt x="45" y="1366"/>
                </a:lnTo>
                <a:lnTo>
                  <a:pt x="35" y="1339"/>
                </a:lnTo>
                <a:lnTo>
                  <a:pt x="27" y="1311"/>
                </a:lnTo>
                <a:lnTo>
                  <a:pt x="19" y="1283"/>
                </a:lnTo>
                <a:lnTo>
                  <a:pt x="16" y="1255"/>
                </a:lnTo>
                <a:lnTo>
                  <a:pt x="14" y="1228"/>
                </a:lnTo>
                <a:lnTo>
                  <a:pt x="17" y="1202"/>
                </a:lnTo>
                <a:lnTo>
                  <a:pt x="25" y="1176"/>
                </a:lnTo>
                <a:lnTo>
                  <a:pt x="29" y="1196"/>
                </a:lnTo>
                <a:lnTo>
                  <a:pt x="36" y="1215"/>
                </a:lnTo>
                <a:lnTo>
                  <a:pt x="43" y="1236"/>
                </a:lnTo>
                <a:lnTo>
                  <a:pt x="52" y="1257"/>
                </a:lnTo>
                <a:lnTo>
                  <a:pt x="62" y="1277"/>
                </a:lnTo>
                <a:lnTo>
                  <a:pt x="73" y="1297"/>
                </a:lnTo>
                <a:lnTo>
                  <a:pt x="83" y="1317"/>
                </a:lnTo>
                <a:lnTo>
                  <a:pt x="94" y="1334"/>
                </a:lnTo>
                <a:lnTo>
                  <a:pt x="105" y="1351"/>
                </a:lnTo>
                <a:lnTo>
                  <a:pt x="115" y="1367"/>
                </a:lnTo>
                <a:lnTo>
                  <a:pt x="123" y="1379"/>
                </a:lnTo>
                <a:lnTo>
                  <a:pt x="130" y="1390"/>
                </a:lnTo>
                <a:lnTo>
                  <a:pt x="139" y="1403"/>
                </a:lnTo>
                <a:lnTo>
                  <a:pt x="140" y="1405"/>
                </a:lnTo>
                <a:lnTo>
                  <a:pt x="127" y="1334"/>
                </a:lnTo>
                <a:lnTo>
                  <a:pt x="118" y="1261"/>
                </a:lnTo>
                <a:lnTo>
                  <a:pt x="111" y="1186"/>
                </a:lnTo>
                <a:lnTo>
                  <a:pt x="108" y="1111"/>
                </a:lnTo>
                <a:lnTo>
                  <a:pt x="108" y="1035"/>
                </a:lnTo>
                <a:lnTo>
                  <a:pt x="112" y="960"/>
                </a:lnTo>
                <a:lnTo>
                  <a:pt x="120" y="884"/>
                </a:lnTo>
                <a:lnTo>
                  <a:pt x="132" y="811"/>
                </a:lnTo>
                <a:lnTo>
                  <a:pt x="140" y="811"/>
                </a:lnTo>
                <a:lnTo>
                  <a:pt x="138" y="883"/>
                </a:lnTo>
                <a:lnTo>
                  <a:pt x="138" y="955"/>
                </a:lnTo>
                <a:lnTo>
                  <a:pt x="138" y="1026"/>
                </a:lnTo>
                <a:lnTo>
                  <a:pt x="141" y="1098"/>
                </a:lnTo>
                <a:lnTo>
                  <a:pt x="148" y="1168"/>
                </a:lnTo>
                <a:lnTo>
                  <a:pt x="157" y="1237"/>
                </a:lnTo>
                <a:lnTo>
                  <a:pt x="157" y="1235"/>
                </a:lnTo>
                <a:lnTo>
                  <a:pt x="159" y="1226"/>
                </a:lnTo>
                <a:lnTo>
                  <a:pt x="160" y="1213"/>
                </a:lnTo>
                <a:lnTo>
                  <a:pt x="162" y="1195"/>
                </a:lnTo>
                <a:lnTo>
                  <a:pt x="166" y="1173"/>
                </a:lnTo>
                <a:lnTo>
                  <a:pt x="170" y="1147"/>
                </a:lnTo>
                <a:lnTo>
                  <a:pt x="174" y="1117"/>
                </a:lnTo>
                <a:lnTo>
                  <a:pt x="179" y="1084"/>
                </a:lnTo>
                <a:lnTo>
                  <a:pt x="185" y="1049"/>
                </a:lnTo>
                <a:lnTo>
                  <a:pt x="192" y="1011"/>
                </a:lnTo>
                <a:lnTo>
                  <a:pt x="199" y="972"/>
                </a:lnTo>
                <a:lnTo>
                  <a:pt x="206" y="932"/>
                </a:lnTo>
                <a:lnTo>
                  <a:pt x="214" y="889"/>
                </a:lnTo>
                <a:lnTo>
                  <a:pt x="224" y="847"/>
                </a:lnTo>
                <a:lnTo>
                  <a:pt x="244" y="761"/>
                </a:lnTo>
                <a:lnTo>
                  <a:pt x="255" y="718"/>
                </a:lnTo>
                <a:lnTo>
                  <a:pt x="266" y="677"/>
                </a:lnTo>
                <a:lnTo>
                  <a:pt x="278" y="637"/>
                </a:lnTo>
                <a:lnTo>
                  <a:pt x="291" y="599"/>
                </a:lnTo>
                <a:lnTo>
                  <a:pt x="304" y="563"/>
                </a:lnTo>
                <a:lnTo>
                  <a:pt x="318" y="529"/>
                </a:lnTo>
                <a:lnTo>
                  <a:pt x="333" y="498"/>
                </a:lnTo>
                <a:lnTo>
                  <a:pt x="347" y="470"/>
                </a:lnTo>
                <a:lnTo>
                  <a:pt x="363" y="446"/>
                </a:lnTo>
                <a:lnTo>
                  <a:pt x="352" y="497"/>
                </a:lnTo>
                <a:lnTo>
                  <a:pt x="341" y="544"/>
                </a:lnTo>
                <a:lnTo>
                  <a:pt x="329" y="589"/>
                </a:lnTo>
                <a:lnTo>
                  <a:pt x="318" y="632"/>
                </a:lnTo>
                <a:lnTo>
                  <a:pt x="307" y="675"/>
                </a:lnTo>
                <a:lnTo>
                  <a:pt x="295" y="717"/>
                </a:lnTo>
                <a:lnTo>
                  <a:pt x="285" y="760"/>
                </a:lnTo>
                <a:lnTo>
                  <a:pt x="275" y="805"/>
                </a:lnTo>
                <a:lnTo>
                  <a:pt x="265" y="852"/>
                </a:lnTo>
                <a:lnTo>
                  <a:pt x="256" y="903"/>
                </a:lnTo>
                <a:lnTo>
                  <a:pt x="247" y="957"/>
                </a:lnTo>
                <a:lnTo>
                  <a:pt x="239" y="1016"/>
                </a:lnTo>
                <a:lnTo>
                  <a:pt x="247" y="1014"/>
                </a:lnTo>
                <a:lnTo>
                  <a:pt x="260" y="1010"/>
                </a:lnTo>
                <a:lnTo>
                  <a:pt x="277" y="1006"/>
                </a:lnTo>
                <a:lnTo>
                  <a:pt x="295" y="1003"/>
                </a:lnTo>
                <a:lnTo>
                  <a:pt x="334" y="994"/>
                </a:lnTo>
                <a:lnTo>
                  <a:pt x="352" y="990"/>
                </a:lnTo>
                <a:lnTo>
                  <a:pt x="369" y="987"/>
                </a:lnTo>
                <a:lnTo>
                  <a:pt x="382" y="983"/>
                </a:lnTo>
                <a:lnTo>
                  <a:pt x="391" y="981"/>
                </a:lnTo>
                <a:lnTo>
                  <a:pt x="396" y="978"/>
                </a:lnTo>
                <a:lnTo>
                  <a:pt x="420" y="939"/>
                </a:lnTo>
                <a:lnTo>
                  <a:pt x="444" y="895"/>
                </a:lnTo>
                <a:lnTo>
                  <a:pt x="468" y="849"/>
                </a:lnTo>
                <a:lnTo>
                  <a:pt x="493" y="799"/>
                </a:lnTo>
                <a:lnTo>
                  <a:pt x="518" y="747"/>
                </a:lnTo>
                <a:lnTo>
                  <a:pt x="543" y="694"/>
                </a:lnTo>
                <a:lnTo>
                  <a:pt x="588" y="587"/>
                </a:lnTo>
                <a:lnTo>
                  <a:pt x="608" y="535"/>
                </a:lnTo>
                <a:lnTo>
                  <a:pt x="628" y="485"/>
                </a:lnTo>
                <a:lnTo>
                  <a:pt x="645" y="438"/>
                </a:lnTo>
                <a:lnTo>
                  <a:pt x="660" y="393"/>
                </a:lnTo>
                <a:lnTo>
                  <a:pt x="653" y="427"/>
                </a:lnTo>
                <a:lnTo>
                  <a:pt x="648" y="458"/>
                </a:lnTo>
                <a:lnTo>
                  <a:pt x="643" y="484"/>
                </a:lnTo>
                <a:lnTo>
                  <a:pt x="638" y="507"/>
                </a:lnTo>
                <a:lnTo>
                  <a:pt x="633" y="526"/>
                </a:lnTo>
                <a:lnTo>
                  <a:pt x="630" y="545"/>
                </a:lnTo>
                <a:lnTo>
                  <a:pt x="625" y="562"/>
                </a:lnTo>
                <a:lnTo>
                  <a:pt x="616" y="594"/>
                </a:lnTo>
                <a:lnTo>
                  <a:pt x="611" y="611"/>
                </a:lnTo>
                <a:lnTo>
                  <a:pt x="606" y="630"/>
                </a:lnTo>
                <a:lnTo>
                  <a:pt x="594" y="674"/>
                </a:lnTo>
                <a:lnTo>
                  <a:pt x="616" y="675"/>
                </a:lnTo>
                <a:lnTo>
                  <a:pt x="634" y="678"/>
                </a:lnTo>
                <a:lnTo>
                  <a:pt x="650" y="682"/>
                </a:lnTo>
                <a:lnTo>
                  <a:pt x="663" y="688"/>
                </a:lnTo>
                <a:lnTo>
                  <a:pt x="674" y="695"/>
                </a:lnTo>
                <a:lnTo>
                  <a:pt x="685" y="702"/>
                </a:lnTo>
                <a:lnTo>
                  <a:pt x="696" y="710"/>
                </a:lnTo>
                <a:lnTo>
                  <a:pt x="709" y="719"/>
                </a:lnTo>
                <a:lnTo>
                  <a:pt x="729" y="694"/>
                </a:lnTo>
                <a:lnTo>
                  <a:pt x="747" y="667"/>
                </a:lnTo>
                <a:lnTo>
                  <a:pt x="761" y="638"/>
                </a:lnTo>
                <a:lnTo>
                  <a:pt x="773" y="608"/>
                </a:lnTo>
                <a:lnTo>
                  <a:pt x="783" y="576"/>
                </a:lnTo>
                <a:lnTo>
                  <a:pt x="792" y="543"/>
                </a:lnTo>
                <a:lnTo>
                  <a:pt x="799" y="509"/>
                </a:lnTo>
                <a:lnTo>
                  <a:pt x="807" y="475"/>
                </a:lnTo>
                <a:lnTo>
                  <a:pt x="815" y="441"/>
                </a:lnTo>
                <a:lnTo>
                  <a:pt x="823" y="407"/>
                </a:lnTo>
                <a:lnTo>
                  <a:pt x="833" y="373"/>
                </a:lnTo>
                <a:lnTo>
                  <a:pt x="844" y="340"/>
                </a:lnTo>
                <a:lnTo>
                  <a:pt x="858" y="309"/>
                </a:lnTo>
                <a:lnTo>
                  <a:pt x="858" y="408"/>
                </a:lnTo>
                <a:lnTo>
                  <a:pt x="873" y="414"/>
                </a:lnTo>
                <a:lnTo>
                  <a:pt x="891" y="422"/>
                </a:lnTo>
                <a:lnTo>
                  <a:pt x="924" y="440"/>
                </a:lnTo>
                <a:lnTo>
                  <a:pt x="940" y="450"/>
                </a:lnTo>
                <a:lnTo>
                  <a:pt x="956" y="461"/>
                </a:lnTo>
                <a:lnTo>
                  <a:pt x="970" y="471"/>
                </a:lnTo>
                <a:lnTo>
                  <a:pt x="981" y="480"/>
                </a:lnTo>
                <a:lnTo>
                  <a:pt x="991" y="488"/>
                </a:lnTo>
                <a:lnTo>
                  <a:pt x="1000" y="494"/>
                </a:lnTo>
                <a:lnTo>
                  <a:pt x="1004" y="498"/>
                </a:lnTo>
                <a:lnTo>
                  <a:pt x="1006" y="499"/>
                </a:lnTo>
                <a:lnTo>
                  <a:pt x="1002" y="434"/>
                </a:lnTo>
                <a:lnTo>
                  <a:pt x="1003" y="369"/>
                </a:lnTo>
                <a:lnTo>
                  <a:pt x="1008" y="305"/>
                </a:lnTo>
                <a:lnTo>
                  <a:pt x="1016" y="241"/>
                </a:lnTo>
                <a:lnTo>
                  <a:pt x="1025" y="179"/>
                </a:lnTo>
                <a:lnTo>
                  <a:pt x="1035" y="118"/>
                </a:lnTo>
                <a:lnTo>
                  <a:pt x="1044" y="58"/>
                </a:lnTo>
                <a:lnTo>
                  <a:pt x="1050" y="0"/>
                </a:lnTo>
                <a:close/>
              </a:path>
            </a:pathLst>
          </a:custGeom>
          <a:solidFill>
            <a:srgbClr val="466571">
              <a:alpha val="7059"/>
            </a:srgbClr>
          </a:solidFill>
          <a:ln w="25400" cap="sq" cmpd="sng" algn="ctr">
            <a:noFill/>
            <a:prstDash val="solid"/>
            <a:headEnd type="none" w="med" len="med"/>
            <a:tailEnd type="none" w="med" len="med"/>
          </a:ln>
          <a:effectLst>
            <a:innerShdw blurRad="50800" dist="50800" dir="13500000">
              <a:srgbClr val="000000">
                <a:alpha val="43137"/>
              </a:srgbClr>
            </a:inn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t" compatLnSpc="1"/>
          <a:lstStyle/>
          <a:p>
            <a:pPr fontAlgn="ctr">
              <a:lnSpc>
                <a:spcPct val="140000"/>
              </a:lnSpc>
              <a:spcBef>
                <a:spcPct val="20000"/>
              </a:spcBef>
              <a:buClr>
                <a:srgbClr val="660066"/>
              </a:buClr>
              <a:buFont typeface="Wingdings" pitchFamily="2" charset="2"/>
              <a:buChar char="v"/>
            </a:pPr>
            <a:endParaRPr kumimoji="0" lang="ko-KR" altLang="en-US" sz="1600" b="1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409446"/>
            <a:ext cx="7772400" cy="1470025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23248" y="3886200"/>
            <a:ext cx="5414978" cy="1042998"/>
          </a:xfrm>
        </p:spPr>
        <p:txBody>
          <a:bodyPr/>
          <a:lstStyle>
            <a:lvl1pPr marL="0" indent="0" algn="r">
              <a:buNone/>
              <a:defRPr sz="2400" i="1">
                <a:solidFill>
                  <a:schemeClr val="tx1">
                    <a:tint val="8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A161-3C7D-4938-A4BD-B9951294AB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CA0-8C29-4224-8980-514AF3214F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A161-3C7D-4938-A4BD-B9951294AB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CA0-8C29-4224-8980-514AF3214F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358082" y="274639"/>
            <a:ext cx="1328718" cy="5851525"/>
          </a:xfrm>
        </p:spPr>
        <p:txBody>
          <a:bodyPr vert="eaVert" anchor="b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928672"/>
            <a:ext cx="6900882" cy="5197493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A161-3C7D-4938-A4BD-B9951294AB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CA0-8C29-4224-8980-514AF3214F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53948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3333CC"/>
                </a:solidFill>
              </a:rPr>
              <a:t>Page </a:t>
            </a:r>
            <a:fld id="{A6F9FD78-F728-43E1-81EA-EF29135E1B1D}" type="slidenum">
              <a:rPr lang="en-US" altLang="ko-KR">
                <a:solidFill>
                  <a:srgbClr val="3333CC"/>
                </a:solidFill>
              </a:rPr>
              <a:pPr/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3333CC"/>
                </a:solidFill>
              </a:rPr>
              <a:t>Page </a:t>
            </a:r>
            <a:fld id="{60A646FF-F248-4CA4-897C-51455FE2B46F}" type="slidenum">
              <a:rPr lang="en-US" altLang="ko-KR">
                <a:solidFill>
                  <a:srgbClr val="3333CC"/>
                </a:solidFill>
              </a:rPr>
              <a:pPr/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3333CC"/>
                </a:solidFill>
              </a:rPr>
              <a:t>Page </a:t>
            </a:r>
            <a:fld id="{9A455613-B457-4A2C-B9E0-836A2AB5ED0C}" type="slidenum">
              <a:rPr lang="en-US" altLang="ko-KR">
                <a:solidFill>
                  <a:srgbClr val="3333CC"/>
                </a:solidFill>
              </a:rPr>
              <a:pPr/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3333CC"/>
                </a:solidFill>
              </a:rPr>
              <a:t>Page </a:t>
            </a:r>
            <a:fld id="{C8B8ECD2-E2B4-4AE0-80DA-5DB65D6ED6C9}" type="slidenum">
              <a:rPr lang="en-US" altLang="ko-KR">
                <a:solidFill>
                  <a:srgbClr val="3333CC"/>
                </a:solidFill>
              </a:rPr>
              <a:pPr/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3333CC"/>
                </a:solidFill>
              </a:rPr>
              <a:t>Page </a:t>
            </a:r>
            <a:fld id="{3420A616-EECD-4100-BE78-2654F3A9DAA6}" type="slidenum">
              <a:rPr lang="en-US" altLang="ko-KR">
                <a:solidFill>
                  <a:srgbClr val="3333CC"/>
                </a:solidFill>
              </a:rPr>
              <a:pPr/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3333CC"/>
                </a:solidFill>
              </a:rPr>
              <a:t>Page </a:t>
            </a:r>
            <a:fld id="{E7E18F47-6DB7-4EA1-A27B-CA10DDBB5E7B}" type="slidenum">
              <a:rPr lang="en-US" altLang="ko-KR">
                <a:solidFill>
                  <a:srgbClr val="3333CC"/>
                </a:solidFill>
              </a:rPr>
              <a:pPr/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>
                <a:solidFill>
                  <a:srgbClr val="3333CC"/>
                </a:solidFill>
              </a:rPr>
              <a:pPr/>
              <a:t>‹#›</a:t>
            </a:fld>
            <a:endParaRPr lang="en-US" altLang="ko-KR" dirty="0">
              <a:solidFill>
                <a:srgbClr val="3333CC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A161-3C7D-4938-A4BD-B9951294AB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CA0-8C29-4224-8980-514AF3214F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3333CC"/>
                </a:solidFill>
              </a:rPr>
              <a:t>Page </a:t>
            </a:r>
            <a:fld id="{6ECE3734-EE80-4503-8B84-20DBA518D8F8}" type="slidenum">
              <a:rPr lang="en-US" altLang="ko-KR">
                <a:solidFill>
                  <a:srgbClr val="3333CC"/>
                </a:solidFill>
              </a:rPr>
              <a:pPr/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3333CC"/>
                </a:solidFill>
              </a:rPr>
              <a:t>Page </a:t>
            </a:r>
            <a:fld id="{F3CA6B02-A776-4C3A-BA76-19DD5D142D06}" type="slidenum">
              <a:rPr lang="en-US" altLang="ko-KR">
                <a:solidFill>
                  <a:srgbClr val="3333CC"/>
                </a:solidFill>
              </a:rPr>
              <a:pPr/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3333CC"/>
                </a:solidFill>
              </a:rPr>
              <a:t>Page </a:t>
            </a:r>
            <a:fld id="{B9A414D9-AF33-456E-BE0B-B373B1BBE403}" type="slidenum">
              <a:rPr lang="en-US" altLang="ko-KR">
                <a:solidFill>
                  <a:srgbClr val="3333CC"/>
                </a:solidFill>
              </a:rPr>
              <a:pPr/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3333CC"/>
                </a:solidFill>
              </a:rPr>
              <a:t>Page </a:t>
            </a:r>
            <a:fld id="{E33C774A-5C93-4BCB-983F-86ECDEBBE7FF}" type="slidenum">
              <a:rPr lang="en-US" altLang="ko-KR">
                <a:solidFill>
                  <a:srgbClr val="3333CC"/>
                </a:solidFill>
              </a:rPr>
              <a:pPr/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i="1">
                <a:solidFill>
                  <a:schemeClr val="tx1">
                    <a:tint val="8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tint val="8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tint val="8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tint val="8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tint val="8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A161-3C7D-4938-A4BD-B9951294AB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CA0-8C29-4224-8980-514AF3214F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A161-3C7D-4938-A4BD-B9951294AB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CA0-8C29-4224-8980-514AF3214F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500702"/>
            <a:ext cx="4040188" cy="639762"/>
          </a:xfrm>
          <a:solidFill>
            <a:srgbClr val="737C87">
              <a:alpha val="55000"/>
            </a:srgbClr>
          </a:solidFill>
          <a:ln w="19050">
            <a:solidFill>
              <a:srgbClr val="FFFFFF"/>
            </a:solidFill>
          </a:ln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  <a:lvl2pPr marL="457200" indent="0" algn="ctr">
              <a:buNone/>
              <a:defRPr sz="2000" b="1">
                <a:solidFill>
                  <a:srgbClr val="FFFFFF"/>
                </a:solidFill>
              </a:defRPr>
            </a:lvl2pPr>
            <a:lvl3pPr marL="914400" indent="0" algn="ctr">
              <a:buNone/>
              <a:defRPr sz="1800" b="1">
                <a:solidFill>
                  <a:srgbClr val="FFFFFF"/>
                </a:solidFill>
              </a:defRPr>
            </a:lvl3pPr>
            <a:lvl4pPr marL="1371600" indent="0" algn="ctr">
              <a:buNone/>
              <a:defRPr sz="1600" b="1">
                <a:solidFill>
                  <a:srgbClr val="FFFFFF"/>
                </a:solidFill>
              </a:defRPr>
            </a:lvl4pPr>
            <a:lvl5pPr marL="1828800" indent="0" algn="ctr">
              <a:buNone/>
              <a:defRPr sz="1600" b="1">
                <a:solidFill>
                  <a:srgbClr val="FFFFFF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500174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5500702"/>
            <a:ext cx="4041775" cy="639762"/>
          </a:xfrm>
          <a:solidFill>
            <a:srgbClr val="737C87">
              <a:alpha val="55000"/>
            </a:srgbClr>
          </a:solidFill>
          <a:ln w="19050">
            <a:solidFill>
              <a:srgbClr val="FFFFFF"/>
            </a:solidFill>
          </a:ln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  <a:lvl2pPr marL="457200" indent="0" algn="ctr">
              <a:buNone/>
              <a:defRPr sz="2000" b="1">
                <a:solidFill>
                  <a:srgbClr val="FFFFFF"/>
                </a:solidFill>
              </a:defRPr>
            </a:lvl2pPr>
            <a:lvl3pPr marL="914400" indent="0" algn="ctr">
              <a:buNone/>
              <a:defRPr sz="1800" b="1">
                <a:solidFill>
                  <a:srgbClr val="FFFFFF"/>
                </a:solidFill>
              </a:defRPr>
            </a:lvl3pPr>
            <a:lvl4pPr marL="1371600" indent="0" algn="ctr">
              <a:buNone/>
              <a:defRPr sz="1600" b="1">
                <a:solidFill>
                  <a:srgbClr val="FFFFFF"/>
                </a:solidFill>
              </a:defRPr>
            </a:lvl4pPr>
            <a:lvl5pPr marL="1828800" indent="0" algn="ctr">
              <a:buNone/>
              <a:defRPr sz="1600" b="1">
                <a:solidFill>
                  <a:srgbClr val="FFFFFF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500174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A161-3C7D-4938-A4BD-B9951294AB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CA0-8C29-4224-8980-514AF3214F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A161-3C7D-4938-A4BD-B9951294AB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CA0-8C29-4224-8980-514AF3214F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A161-3C7D-4938-A4BD-B9951294AB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CA0-8C29-4224-8980-514AF3214F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1"/>
            <a:ext cx="8219505" cy="593879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868" y="1590620"/>
            <a:ext cx="8218935" cy="4535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866111"/>
            <a:ext cx="8237260" cy="6877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A161-3C7D-4938-A4BD-B9951294AB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CA0-8C29-4224-8980-514AF3214F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1785926"/>
            <a:ext cx="3422654" cy="781052"/>
          </a:xfrm>
        </p:spPr>
        <p:txBody>
          <a:bodyPr anchor="b"/>
          <a:lstStyle>
            <a:lvl1pPr algn="r">
              <a:defRPr sz="24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28596" y="2566978"/>
            <a:ext cx="3422654" cy="804862"/>
          </a:xfrm>
        </p:spPr>
        <p:txBody>
          <a:bodyPr/>
          <a:lstStyle>
            <a:lvl1pPr marL="0" indent="0" algn="r">
              <a:buNone/>
              <a:defRPr sz="1400"/>
            </a:lvl1pPr>
            <a:lvl2pPr marL="457200" indent="0" algn="r">
              <a:buNone/>
              <a:defRPr sz="1200"/>
            </a:lvl2pPr>
            <a:lvl3pPr marL="914400" indent="0" algn="r">
              <a:buNone/>
              <a:defRPr sz="1000"/>
            </a:lvl3pPr>
            <a:lvl4pPr marL="1371600" indent="0" algn="r">
              <a:buNone/>
              <a:defRPr sz="900"/>
            </a:lvl4pPr>
            <a:lvl5pPr marL="1828800" indent="0" algn="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A161-3C7D-4938-A4BD-B9951294AB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CA0-8C29-4224-8980-514AF3214F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그림 개체 틀 7"/>
          <p:cNvSpPr>
            <a:spLocks noGrp="1"/>
          </p:cNvSpPr>
          <p:nvPr>
            <p:ph type="pic" sz="quarter" idx="1"/>
          </p:nvPr>
        </p:nvSpPr>
        <p:spPr>
          <a:xfrm>
            <a:off x="4000496" y="928670"/>
            <a:ext cx="4500594" cy="4500570"/>
          </a:xfrm>
          <a:prstGeom prst="roundRect">
            <a:avLst>
              <a:gd name="adj" fmla="val 8501"/>
            </a:avLst>
          </a:prstGeom>
          <a:noFill/>
          <a:ln w="165100" cap="rnd" cmpd="sng">
            <a:gradFill flip="none" rotWithShape="1">
              <a:gsLst>
                <a:gs pos="0">
                  <a:schemeClr val="accent2">
                    <a:tint val="20000"/>
                  </a:schemeClr>
                </a:gs>
                <a:gs pos="100000">
                  <a:schemeClr val="accent2">
                    <a:tint val="6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round/>
          </a:ln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scene3d>
            <a:camera prst="orthographicFront"/>
            <a:lightRig rig="balanced" dir="t"/>
          </a:scene3d>
          <a:sp3d extrusionH="76200" prstMaterial="matte">
            <a:bevelT h="38100"/>
            <a:bevelB h="38100"/>
            <a:extrusionClr>
              <a:schemeClr val="bg2">
                <a:shade val="75000"/>
              </a:schemeClr>
            </a:extrusionClr>
          </a:sp3d>
        </p:spPr>
        <p:txBody>
          <a:bodyPr/>
          <a:lstStyle/>
          <a:p>
            <a:r>
              <a:rPr kumimoji="0" lang="ko-KR" altLang="en-US" smtClean="0"/>
              <a:t>그림을 추가하려면 아이콘을 클릭하십시오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w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 noEditPoints="1"/>
          </p:cNvSpPr>
          <p:nvPr/>
        </p:nvSpPr>
        <p:spPr bwMode="blackGray">
          <a:xfrm flipH="1">
            <a:off x="-32" y="500042"/>
            <a:ext cx="2268129" cy="5929354"/>
          </a:xfrm>
          <a:custGeom>
            <a:avLst/>
            <a:gdLst/>
            <a:ahLst/>
            <a:cxnLst>
              <a:cxn ang="0">
                <a:pos x="487" y="2402"/>
              </a:cxn>
              <a:cxn ang="0">
                <a:pos x="608" y="2460"/>
              </a:cxn>
              <a:cxn ang="0">
                <a:pos x="610" y="2554"/>
              </a:cxn>
              <a:cxn ang="0">
                <a:pos x="893" y="2559"/>
              </a:cxn>
              <a:cxn ang="0">
                <a:pos x="772" y="2424"/>
              </a:cxn>
              <a:cxn ang="0">
                <a:pos x="334" y="2346"/>
              </a:cxn>
              <a:cxn ang="0">
                <a:pos x="447" y="2270"/>
              </a:cxn>
              <a:cxn ang="0">
                <a:pos x="696" y="2192"/>
              </a:cxn>
              <a:cxn ang="0">
                <a:pos x="801" y="2254"/>
              </a:cxn>
              <a:cxn ang="0">
                <a:pos x="914" y="2229"/>
              </a:cxn>
              <a:cxn ang="0">
                <a:pos x="996" y="2221"/>
              </a:cxn>
              <a:cxn ang="0">
                <a:pos x="833" y="2000"/>
              </a:cxn>
              <a:cxn ang="0">
                <a:pos x="891" y="2021"/>
              </a:cxn>
              <a:cxn ang="0">
                <a:pos x="603" y="1981"/>
              </a:cxn>
              <a:cxn ang="0">
                <a:pos x="334" y="2185"/>
              </a:cxn>
              <a:cxn ang="0">
                <a:pos x="415" y="2205"/>
              </a:cxn>
              <a:cxn ang="0">
                <a:pos x="568" y="2097"/>
              </a:cxn>
              <a:cxn ang="0">
                <a:pos x="923" y="1962"/>
              </a:cxn>
              <a:cxn ang="0">
                <a:pos x="707" y="1856"/>
              </a:cxn>
              <a:cxn ang="0">
                <a:pos x="783" y="1877"/>
              </a:cxn>
              <a:cxn ang="0">
                <a:pos x="1024" y="1938"/>
              </a:cxn>
              <a:cxn ang="0">
                <a:pos x="714" y="1767"/>
              </a:cxn>
              <a:cxn ang="0">
                <a:pos x="773" y="1779"/>
              </a:cxn>
              <a:cxn ang="0">
                <a:pos x="321" y="1789"/>
              </a:cxn>
              <a:cxn ang="0">
                <a:pos x="478" y="1916"/>
              </a:cxn>
              <a:cxn ang="0">
                <a:pos x="561" y="1954"/>
              </a:cxn>
              <a:cxn ang="0">
                <a:pos x="429" y="1744"/>
              </a:cxn>
              <a:cxn ang="0">
                <a:pos x="618" y="1731"/>
              </a:cxn>
              <a:cxn ang="0">
                <a:pos x="964" y="1657"/>
              </a:cxn>
              <a:cxn ang="0">
                <a:pos x="499" y="1689"/>
              </a:cxn>
              <a:cxn ang="0">
                <a:pos x="696" y="1680"/>
              </a:cxn>
              <a:cxn ang="0">
                <a:pos x="886" y="1764"/>
              </a:cxn>
              <a:cxn ang="0">
                <a:pos x="363" y="1496"/>
              </a:cxn>
              <a:cxn ang="0">
                <a:pos x="808" y="1481"/>
              </a:cxn>
              <a:cxn ang="0">
                <a:pos x="681" y="1492"/>
              </a:cxn>
              <a:cxn ang="0">
                <a:pos x="956" y="1592"/>
              </a:cxn>
              <a:cxn ang="0">
                <a:pos x="781" y="1312"/>
              </a:cxn>
              <a:cxn ang="0">
                <a:pos x="247" y="1405"/>
              </a:cxn>
              <a:cxn ang="0">
                <a:pos x="959" y="1228"/>
              </a:cxn>
              <a:cxn ang="0">
                <a:pos x="969" y="1142"/>
              </a:cxn>
              <a:cxn ang="0">
                <a:pos x="313" y="1025"/>
              </a:cxn>
              <a:cxn ang="0">
                <a:pos x="305" y="1085"/>
              </a:cxn>
              <a:cxn ang="0">
                <a:pos x="952" y="970"/>
              </a:cxn>
              <a:cxn ang="0">
                <a:pos x="915" y="820"/>
              </a:cxn>
              <a:cxn ang="0">
                <a:pos x="1029" y="881"/>
              </a:cxn>
              <a:cxn ang="0">
                <a:pos x="572" y="977"/>
              </a:cxn>
              <a:cxn ang="0">
                <a:pos x="643" y="757"/>
              </a:cxn>
              <a:cxn ang="0">
                <a:pos x="849" y="1016"/>
              </a:cxn>
              <a:cxn ang="0">
                <a:pos x="825" y="559"/>
              </a:cxn>
              <a:cxn ang="0">
                <a:pos x="1014" y="978"/>
              </a:cxn>
              <a:cxn ang="0">
                <a:pos x="985" y="1730"/>
              </a:cxn>
              <a:cxn ang="0">
                <a:pos x="1046" y="2030"/>
              </a:cxn>
              <a:cxn ang="0">
                <a:pos x="982" y="2783"/>
              </a:cxn>
              <a:cxn ang="0">
                <a:pos x="153" y="2108"/>
              </a:cxn>
              <a:cxn ang="0">
                <a:pos x="137" y="1741"/>
              </a:cxn>
              <a:cxn ang="0">
                <a:pos x="8" y="1398"/>
              </a:cxn>
              <a:cxn ang="0">
                <a:pos x="115" y="1367"/>
              </a:cxn>
              <a:cxn ang="0">
                <a:pos x="174" y="1117"/>
              </a:cxn>
              <a:cxn ang="0">
                <a:pos x="265" y="852"/>
              </a:cxn>
              <a:cxn ang="0">
                <a:pos x="648" y="458"/>
              </a:cxn>
              <a:cxn ang="0">
                <a:pos x="815" y="441"/>
              </a:cxn>
            </a:cxnLst>
            <a:rect l="0" t="0" r="0" b="0"/>
            <a:pathLst>
              <a:path w="1052" h="2787">
                <a:moveTo>
                  <a:pt x="957" y="2608"/>
                </a:moveTo>
                <a:lnTo>
                  <a:pt x="945" y="2627"/>
                </a:lnTo>
                <a:lnTo>
                  <a:pt x="934" y="2646"/>
                </a:lnTo>
                <a:lnTo>
                  <a:pt x="922" y="2665"/>
                </a:lnTo>
                <a:lnTo>
                  <a:pt x="907" y="2684"/>
                </a:lnTo>
                <a:lnTo>
                  <a:pt x="910" y="2684"/>
                </a:lnTo>
                <a:lnTo>
                  <a:pt x="916" y="2685"/>
                </a:lnTo>
                <a:lnTo>
                  <a:pt x="926" y="2686"/>
                </a:lnTo>
                <a:lnTo>
                  <a:pt x="938" y="2688"/>
                </a:lnTo>
                <a:lnTo>
                  <a:pt x="952" y="2690"/>
                </a:lnTo>
                <a:lnTo>
                  <a:pt x="966" y="2693"/>
                </a:lnTo>
                <a:lnTo>
                  <a:pt x="979" y="2696"/>
                </a:lnTo>
                <a:lnTo>
                  <a:pt x="990" y="2699"/>
                </a:lnTo>
                <a:lnTo>
                  <a:pt x="989" y="2696"/>
                </a:lnTo>
                <a:lnTo>
                  <a:pt x="987" y="2691"/>
                </a:lnTo>
                <a:lnTo>
                  <a:pt x="983" y="2681"/>
                </a:lnTo>
                <a:lnTo>
                  <a:pt x="980" y="2670"/>
                </a:lnTo>
                <a:lnTo>
                  <a:pt x="975" y="2658"/>
                </a:lnTo>
                <a:lnTo>
                  <a:pt x="970" y="2644"/>
                </a:lnTo>
                <a:lnTo>
                  <a:pt x="965" y="2630"/>
                </a:lnTo>
                <a:lnTo>
                  <a:pt x="957" y="2608"/>
                </a:lnTo>
                <a:close/>
                <a:moveTo>
                  <a:pt x="454" y="2402"/>
                </a:moveTo>
                <a:lnTo>
                  <a:pt x="421" y="2410"/>
                </a:lnTo>
                <a:lnTo>
                  <a:pt x="470" y="2463"/>
                </a:lnTo>
                <a:lnTo>
                  <a:pt x="478" y="2463"/>
                </a:lnTo>
                <a:lnTo>
                  <a:pt x="487" y="2402"/>
                </a:lnTo>
                <a:lnTo>
                  <a:pt x="454" y="2402"/>
                </a:lnTo>
                <a:close/>
                <a:moveTo>
                  <a:pt x="758" y="2306"/>
                </a:moveTo>
                <a:lnTo>
                  <a:pt x="731" y="2308"/>
                </a:lnTo>
                <a:lnTo>
                  <a:pt x="706" y="2312"/>
                </a:lnTo>
                <a:lnTo>
                  <a:pt x="680" y="2317"/>
                </a:lnTo>
                <a:lnTo>
                  <a:pt x="654" y="2324"/>
                </a:lnTo>
                <a:lnTo>
                  <a:pt x="630" y="2334"/>
                </a:lnTo>
                <a:lnTo>
                  <a:pt x="608" y="2344"/>
                </a:lnTo>
                <a:lnTo>
                  <a:pt x="588" y="2355"/>
                </a:lnTo>
                <a:lnTo>
                  <a:pt x="570" y="2367"/>
                </a:lnTo>
                <a:lnTo>
                  <a:pt x="555" y="2382"/>
                </a:lnTo>
                <a:lnTo>
                  <a:pt x="543" y="2396"/>
                </a:lnTo>
                <a:lnTo>
                  <a:pt x="535" y="2412"/>
                </a:lnTo>
                <a:lnTo>
                  <a:pt x="531" y="2428"/>
                </a:lnTo>
                <a:lnTo>
                  <a:pt x="531" y="2445"/>
                </a:lnTo>
                <a:lnTo>
                  <a:pt x="536" y="2463"/>
                </a:lnTo>
                <a:lnTo>
                  <a:pt x="545" y="2477"/>
                </a:lnTo>
                <a:lnTo>
                  <a:pt x="555" y="2487"/>
                </a:lnTo>
                <a:lnTo>
                  <a:pt x="567" y="2493"/>
                </a:lnTo>
                <a:lnTo>
                  <a:pt x="580" y="2497"/>
                </a:lnTo>
                <a:lnTo>
                  <a:pt x="592" y="2496"/>
                </a:lnTo>
                <a:lnTo>
                  <a:pt x="604" y="2493"/>
                </a:lnTo>
                <a:lnTo>
                  <a:pt x="614" y="2486"/>
                </a:lnTo>
                <a:lnTo>
                  <a:pt x="622" y="2476"/>
                </a:lnTo>
                <a:lnTo>
                  <a:pt x="627" y="2463"/>
                </a:lnTo>
                <a:lnTo>
                  <a:pt x="608" y="2460"/>
                </a:lnTo>
                <a:lnTo>
                  <a:pt x="596" y="2458"/>
                </a:lnTo>
                <a:lnTo>
                  <a:pt x="586" y="2454"/>
                </a:lnTo>
                <a:lnTo>
                  <a:pt x="580" y="2448"/>
                </a:lnTo>
                <a:lnTo>
                  <a:pt x="577" y="2439"/>
                </a:lnTo>
                <a:lnTo>
                  <a:pt x="578" y="2427"/>
                </a:lnTo>
                <a:lnTo>
                  <a:pt x="584" y="2416"/>
                </a:lnTo>
                <a:lnTo>
                  <a:pt x="592" y="2405"/>
                </a:lnTo>
                <a:lnTo>
                  <a:pt x="603" y="2397"/>
                </a:lnTo>
                <a:lnTo>
                  <a:pt x="615" y="2391"/>
                </a:lnTo>
                <a:lnTo>
                  <a:pt x="629" y="2387"/>
                </a:lnTo>
                <a:lnTo>
                  <a:pt x="642" y="2386"/>
                </a:lnTo>
                <a:lnTo>
                  <a:pt x="656" y="2388"/>
                </a:lnTo>
                <a:lnTo>
                  <a:pt x="670" y="2394"/>
                </a:lnTo>
                <a:lnTo>
                  <a:pt x="682" y="2404"/>
                </a:lnTo>
                <a:lnTo>
                  <a:pt x="693" y="2417"/>
                </a:lnTo>
                <a:lnTo>
                  <a:pt x="696" y="2425"/>
                </a:lnTo>
                <a:lnTo>
                  <a:pt x="698" y="2435"/>
                </a:lnTo>
                <a:lnTo>
                  <a:pt x="698" y="2447"/>
                </a:lnTo>
                <a:lnTo>
                  <a:pt x="696" y="2460"/>
                </a:lnTo>
                <a:lnTo>
                  <a:pt x="693" y="2474"/>
                </a:lnTo>
                <a:lnTo>
                  <a:pt x="686" y="2489"/>
                </a:lnTo>
                <a:lnTo>
                  <a:pt x="677" y="2504"/>
                </a:lnTo>
                <a:lnTo>
                  <a:pt x="666" y="2518"/>
                </a:lnTo>
                <a:lnTo>
                  <a:pt x="651" y="2531"/>
                </a:lnTo>
                <a:lnTo>
                  <a:pt x="632" y="2544"/>
                </a:lnTo>
                <a:lnTo>
                  <a:pt x="610" y="2554"/>
                </a:lnTo>
                <a:lnTo>
                  <a:pt x="631" y="2570"/>
                </a:lnTo>
                <a:lnTo>
                  <a:pt x="653" y="2584"/>
                </a:lnTo>
                <a:lnTo>
                  <a:pt x="677" y="2597"/>
                </a:lnTo>
                <a:lnTo>
                  <a:pt x="700" y="2610"/>
                </a:lnTo>
                <a:lnTo>
                  <a:pt x="724" y="2622"/>
                </a:lnTo>
                <a:lnTo>
                  <a:pt x="747" y="2632"/>
                </a:lnTo>
                <a:lnTo>
                  <a:pt x="769" y="2642"/>
                </a:lnTo>
                <a:lnTo>
                  <a:pt x="790" y="2650"/>
                </a:lnTo>
                <a:lnTo>
                  <a:pt x="808" y="2658"/>
                </a:lnTo>
                <a:lnTo>
                  <a:pt x="838" y="2667"/>
                </a:lnTo>
                <a:lnTo>
                  <a:pt x="849" y="2669"/>
                </a:lnTo>
                <a:lnTo>
                  <a:pt x="855" y="2669"/>
                </a:lnTo>
                <a:lnTo>
                  <a:pt x="858" y="2669"/>
                </a:lnTo>
                <a:lnTo>
                  <a:pt x="860" y="2660"/>
                </a:lnTo>
                <a:lnTo>
                  <a:pt x="862" y="2650"/>
                </a:lnTo>
                <a:lnTo>
                  <a:pt x="867" y="2637"/>
                </a:lnTo>
                <a:lnTo>
                  <a:pt x="872" y="2625"/>
                </a:lnTo>
                <a:lnTo>
                  <a:pt x="878" y="2610"/>
                </a:lnTo>
                <a:lnTo>
                  <a:pt x="884" y="2597"/>
                </a:lnTo>
                <a:lnTo>
                  <a:pt x="890" y="2584"/>
                </a:lnTo>
                <a:lnTo>
                  <a:pt x="895" y="2572"/>
                </a:lnTo>
                <a:lnTo>
                  <a:pt x="900" y="2561"/>
                </a:lnTo>
                <a:lnTo>
                  <a:pt x="904" y="2553"/>
                </a:lnTo>
                <a:lnTo>
                  <a:pt x="906" y="2548"/>
                </a:lnTo>
                <a:lnTo>
                  <a:pt x="907" y="2547"/>
                </a:lnTo>
                <a:lnTo>
                  <a:pt x="893" y="2559"/>
                </a:lnTo>
                <a:lnTo>
                  <a:pt x="880" y="2568"/>
                </a:lnTo>
                <a:lnTo>
                  <a:pt x="864" y="2572"/>
                </a:lnTo>
                <a:lnTo>
                  <a:pt x="848" y="2574"/>
                </a:lnTo>
                <a:lnTo>
                  <a:pt x="829" y="2573"/>
                </a:lnTo>
                <a:lnTo>
                  <a:pt x="810" y="2571"/>
                </a:lnTo>
                <a:lnTo>
                  <a:pt x="790" y="2570"/>
                </a:lnTo>
                <a:lnTo>
                  <a:pt x="767" y="2570"/>
                </a:lnTo>
                <a:lnTo>
                  <a:pt x="769" y="2567"/>
                </a:lnTo>
                <a:lnTo>
                  <a:pt x="774" y="2561"/>
                </a:lnTo>
                <a:lnTo>
                  <a:pt x="783" y="2554"/>
                </a:lnTo>
                <a:lnTo>
                  <a:pt x="792" y="2545"/>
                </a:lnTo>
                <a:lnTo>
                  <a:pt x="804" y="2535"/>
                </a:lnTo>
                <a:lnTo>
                  <a:pt x="816" y="2524"/>
                </a:lnTo>
                <a:lnTo>
                  <a:pt x="829" y="2513"/>
                </a:lnTo>
                <a:lnTo>
                  <a:pt x="842" y="2501"/>
                </a:lnTo>
                <a:lnTo>
                  <a:pt x="856" y="2490"/>
                </a:lnTo>
                <a:lnTo>
                  <a:pt x="880" y="2470"/>
                </a:lnTo>
                <a:lnTo>
                  <a:pt x="889" y="2462"/>
                </a:lnTo>
                <a:lnTo>
                  <a:pt x="896" y="2455"/>
                </a:lnTo>
                <a:lnTo>
                  <a:pt x="901" y="2452"/>
                </a:lnTo>
                <a:lnTo>
                  <a:pt x="903" y="2450"/>
                </a:lnTo>
                <a:lnTo>
                  <a:pt x="876" y="2452"/>
                </a:lnTo>
                <a:lnTo>
                  <a:pt x="853" y="2451"/>
                </a:lnTo>
                <a:lnTo>
                  <a:pt x="833" y="2450"/>
                </a:lnTo>
                <a:lnTo>
                  <a:pt x="767" y="2440"/>
                </a:lnTo>
                <a:lnTo>
                  <a:pt x="772" y="2424"/>
                </a:lnTo>
                <a:lnTo>
                  <a:pt x="781" y="2409"/>
                </a:lnTo>
                <a:lnTo>
                  <a:pt x="794" y="2397"/>
                </a:lnTo>
                <a:lnTo>
                  <a:pt x="809" y="2386"/>
                </a:lnTo>
                <a:lnTo>
                  <a:pt x="827" y="2377"/>
                </a:lnTo>
                <a:lnTo>
                  <a:pt x="846" y="2372"/>
                </a:lnTo>
                <a:lnTo>
                  <a:pt x="864" y="2367"/>
                </a:lnTo>
                <a:lnTo>
                  <a:pt x="882" y="2366"/>
                </a:lnTo>
                <a:lnTo>
                  <a:pt x="900" y="2367"/>
                </a:lnTo>
                <a:lnTo>
                  <a:pt x="915" y="2372"/>
                </a:lnTo>
                <a:lnTo>
                  <a:pt x="904" y="2355"/>
                </a:lnTo>
                <a:lnTo>
                  <a:pt x="891" y="2340"/>
                </a:lnTo>
                <a:lnTo>
                  <a:pt x="873" y="2328"/>
                </a:lnTo>
                <a:lnTo>
                  <a:pt x="853" y="2319"/>
                </a:lnTo>
                <a:lnTo>
                  <a:pt x="832" y="2313"/>
                </a:lnTo>
                <a:lnTo>
                  <a:pt x="808" y="2308"/>
                </a:lnTo>
                <a:lnTo>
                  <a:pt x="783" y="2306"/>
                </a:lnTo>
                <a:lnTo>
                  <a:pt x="758" y="2306"/>
                </a:lnTo>
                <a:close/>
                <a:moveTo>
                  <a:pt x="371" y="2235"/>
                </a:moveTo>
                <a:lnTo>
                  <a:pt x="339" y="2240"/>
                </a:lnTo>
                <a:lnTo>
                  <a:pt x="299" y="2249"/>
                </a:lnTo>
                <a:lnTo>
                  <a:pt x="280" y="2253"/>
                </a:lnTo>
                <a:lnTo>
                  <a:pt x="264" y="2257"/>
                </a:lnTo>
                <a:lnTo>
                  <a:pt x="279" y="2280"/>
                </a:lnTo>
                <a:lnTo>
                  <a:pt x="295" y="2303"/>
                </a:lnTo>
                <a:lnTo>
                  <a:pt x="313" y="2325"/>
                </a:lnTo>
                <a:lnTo>
                  <a:pt x="334" y="2346"/>
                </a:lnTo>
                <a:lnTo>
                  <a:pt x="356" y="2365"/>
                </a:lnTo>
                <a:lnTo>
                  <a:pt x="379" y="2382"/>
                </a:lnTo>
                <a:lnTo>
                  <a:pt x="404" y="2394"/>
                </a:lnTo>
                <a:lnTo>
                  <a:pt x="411" y="2387"/>
                </a:lnTo>
                <a:lnTo>
                  <a:pt x="428" y="2370"/>
                </a:lnTo>
                <a:lnTo>
                  <a:pt x="436" y="2361"/>
                </a:lnTo>
                <a:lnTo>
                  <a:pt x="444" y="2352"/>
                </a:lnTo>
                <a:lnTo>
                  <a:pt x="452" y="2345"/>
                </a:lnTo>
                <a:lnTo>
                  <a:pt x="457" y="2339"/>
                </a:lnTo>
                <a:lnTo>
                  <a:pt x="461" y="2335"/>
                </a:lnTo>
                <a:lnTo>
                  <a:pt x="462" y="2334"/>
                </a:lnTo>
                <a:lnTo>
                  <a:pt x="444" y="2336"/>
                </a:lnTo>
                <a:lnTo>
                  <a:pt x="430" y="2337"/>
                </a:lnTo>
                <a:lnTo>
                  <a:pt x="417" y="2335"/>
                </a:lnTo>
                <a:lnTo>
                  <a:pt x="405" y="2334"/>
                </a:lnTo>
                <a:lnTo>
                  <a:pt x="394" y="2330"/>
                </a:lnTo>
                <a:lnTo>
                  <a:pt x="383" y="2328"/>
                </a:lnTo>
                <a:lnTo>
                  <a:pt x="371" y="2326"/>
                </a:lnTo>
                <a:lnTo>
                  <a:pt x="373" y="2318"/>
                </a:lnTo>
                <a:lnTo>
                  <a:pt x="375" y="2309"/>
                </a:lnTo>
                <a:lnTo>
                  <a:pt x="379" y="2298"/>
                </a:lnTo>
                <a:lnTo>
                  <a:pt x="387" y="2288"/>
                </a:lnTo>
                <a:lnTo>
                  <a:pt x="395" y="2282"/>
                </a:lnTo>
                <a:lnTo>
                  <a:pt x="405" y="2279"/>
                </a:lnTo>
                <a:lnTo>
                  <a:pt x="433" y="2273"/>
                </a:lnTo>
                <a:lnTo>
                  <a:pt x="447" y="2270"/>
                </a:lnTo>
                <a:lnTo>
                  <a:pt x="462" y="2265"/>
                </a:lnTo>
                <a:lnTo>
                  <a:pt x="446" y="2259"/>
                </a:lnTo>
                <a:lnTo>
                  <a:pt x="432" y="2251"/>
                </a:lnTo>
                <a:lnTo>
                  <a:pt x="416" y="2244"/>
                </a:lnTo>
                <a:lnTo>
                  <a:pt x="401" y="2238"/>
                </a:lnTo>
                <a:lnTo>
                  <a:pt x="386" y="2235"/>
                </a:lnTo>
                <a:lnTo>
                  <a:pt x="371" y="2235"/>
                </a:lnTo>
                <a:close/>
                <a:moveTo>
                  <a:pt x="926" y="2137"/>
                </a:moveTo>
                <a:lnTo>
                  <a:pt x="915" y="2146"/>
                </a:lnTo>
                <a:lnTo>
                  <a:pt x="900" y="2155"/>
                </a:lnTo>
                <a:lnTo>
                  <a:pt x="883" y="2167"/>
                </a:lnTo>
                <a:lnTo>
                  <a:pt x="866" y="2179"/>
                </a:lnTo>
                <a:lnTo>
                  <a:pt x="829" y="2202"/>
                </a:lnTo>
                <a:lnTo>
                  <a:pt x="811" y="2213"/>
                </a:lnTo>
                <a:lnTo>
                  <a:pt x="794" y="2224"/>
                </a:lnTo>
                <a:lnTo>
                  <a:pt x="776" y="2231"/>
                </a:lnTo>
                <a:lnTo>
                  <a:pt x="762" y="2236"/>
                </a:lnTo>
                <a:lnTo>
                  <a:pt x="748" y="2238"/>
                </a:lnTo>
                <a:lnTo>
                  <a:pt x="731" y="2237"/>
                </a:lnTo>
                <a:lnTo>
                  <a:pt x="718" y="2235"/>
                </a:lnTo>
                <a:lnTo>
                  <a:pt x="709" y="2231"/>
                </a:lnTo>
                <a:lnTo>
                  <a:pt x="702" y="2225"/>
                </a:lnTo>
                <a:lnTo>
                  <a:pt x="697" y="2218"/>
                </a:lnTo>
                <a:lnTo>
                  <a:pt x="695" y="2211"/>
                </a:lnTo>
                <a:lnTo>
                  <a:pt x="695" y="2202"/>
                </a:lnTo>
                <a:lnTo>
                  <a:pt x="696" y="2192"/>
                </a:lnTo>
                <a:lnTo>
                  <a:pt x="700" y="2180"/>
                </a:lnTo>
                <a:lnTo>
                  <a:pt x="706" y="2173"/>
                </a:lnTo>
                <a:lnTo>
                  <a:pt x="712" y="2169"/>
                </a:lnTo>
                <a:lnTo>
                  <a:pt x="719" y="2167"/>
                </a:lnTo>
                <a:lnTo>
                  <a:pt x="728" y="2168"/>
                </a:lnTo>
                <a:lnTo>
                  <a:pt x="736" y="2170"/>
                </a:lnTo>
                <a:lnTo>
                  <a:pt x="732" y="2165"/>
                </a:lnTo>
                <a:lnTo>
                  <a:pt x="726" y="2160"/>
                </a:lnTo>
                <a:lnTo>
                  <a:pt x="718" y="2157"/>
                </a:lnTo>
                <a:lnTo>
                  <a:pt x="707" y="2156"/>
                </a:lnTo>
                <a:lnTo>
                  <a:pt x="696" y="2158"/>
                </a:lnTo>
                <a:lnTo>
                  <a:pt x="685" y="2166"/>
                </a:lnTo>
                <a:lnTo>
                  <a:pt x="676" y="2176"/>
                </a:lnTo>
                <a:lnTo>
                  <a:pt x="671" y="2188"/>
                </a:lnTo>
                <a:lnTo>
                  <a:pt x="668" y="2202"/>
                </a:lnTo>
                <a:lnTo>
                  <a:pt x="668" y="2216"/>
                </a:lnTo>
                <a:lnTo>
                  <a:pt x="671" y="2229"/>
                </a:lnTo>
                <a:lnTo>
                  <a:pt x="676" y="2240"/>
                </a:lnTo>
                <a:lnTo>
                  <a:pt x="685" y="2250"/>
                </a:lnTo>
                <a:lnTo>
                  <a:pt x="699" y="2259"/>
                </a:lnTo>
                <a:lnTo>
                  <a:pt x="718" y="2265"/>
                </a:lnTo>
                <a:lnTo>
                  <a:pt x="738" y="2268"/>
                </a:lnTo>
                <a:lnTo>
                  <a:pt x="760" y="2268"/>
                </a:lnTo>
                <a:lnTo>
                  <a:pt x="780" y="2264"/>
                </a:lnTo>
                <a:lnTo>
                  <a:pt x="791" y="2260"/>
                </a:lnTo>
                <a:lnTo>
                  <a:pt x="801" y="2254"/>
                </a:lnTo>
                <a:lnTo>
                  <a:pt x="809" y="2248"/>
                </a:lnTo>
                <a:lnTo>
                  <a:pt x="819" y="2241"/>
                </a:lnTo>
                <a:lnTo>
                  <a:pt x="829" y="2233"/>
                </a:lnTo>
                <a:lnTo>
                  <a:pt x="841" y="2223"/>
                </a:lnTo>
                <a:lnTo>
                  <a:pt x="856" y="2211"/>
                </a:lnTo>
                <a:lnTo>
                  <a:pt x="874" y="2196"/>
                </a:lnTo>
                <a:lnTo>
                  <a:pt x="893" y="2188"/>
                </a:lnTo>
                <a:lnTo>
                  <a:pt x="909" y="2184"/>
                </a:lnTo>
                <a:lnTo>
                  <a:pt x="925" y="2185"/>
                </a:lnTo>
                <a:lnTo>
                  <a:pt x="938" y="2188"/>
                </a:lnTo>
                <a:lnTo>
                  <a:pt x="950" y="2193"/>
                </a:lnTo>
                <a:lnTo>
                  <a:pt x="960" y="2202"/>
                </a:lnTo>
                <a:lnTo>
                  <a:pt x="968" y="2210"/>
                </a:lnTo>
                <a:lnTo>
                  <a:pt x="973" y="2219"/>
                </a:lnTo>
                <a:lnTo>
                  <a:pt x="974" y="2225"/>
                </a:lnTo>
                <a:lnTo>
                  <a:pt x="974" y="2240"/>
                </a:lnTo>
                <a:lnTo>
                  <a:pt x="973" y="2247"/>
                </a:lnTo>
                <a:lnTo>
                  <a:pt x="970" y="2254"/>
                </a:lnTo>
                <a:lnTo>
                  <a:pt x="966" y="2259"/>
                </a:lnTo>
                <a:lnTo>
                  <a:pt x="958" y="2262"/>
                </a:lnTo>
                <a:lnTo>
                  <a:pt x="948" y="2262"/>
                </a:lnTo>
                <a:lnTo>
                  <a:pt x="937" y="2259"/>
                </a:lnTo>
                <a:lnTo>
                  <a:pt x="928" y="2254"/>
                </a:lnTo>
                <a:lnTo>
                  <a:pt x="921" y="2248"/>
                </a:lnTo>
                <a:lnTo>
                  <a:pt x="915" y="2240"/>
                </a:lnTo>
                <a:lnTo>
                  <a:pt x="914" y="2229"/>
                </a:lnTo>
                <a:lnTo>
                  <a:pt x="915" y="2219"/>
                </a:lnTo>
                <a:lnTo>
                  <a:pt x="904" y="2228"/>
                </a:lnTo>
                <a:lnTo>
                  <a:pt x="895" y="2240"/>
                </a:lnTo>
                <a:lnTo>
                  <a:pt x="889" y="2252"/>
                </a:lnTo>
                <a:lnTo>
                  <a:pt x="885" y="2266"/>
                </a:lnTo>
                <a:lnTo>
                  <a:pt x="884" y="2279"/>
                </a:lnTo>
                <a:lnTo>
                  <a:pt x="886" y="2290"/>
                </a:lnTo>
                <a:lnTo>
                  <a:pt x="893" y="2297"/>
                </a:lnTo>
                <a:lnTo>
                  <a:pt x="901" y="2305"/>
                </a:lnTo>
                <a:lnTo>
                  <a:pt x="911" y="2311"/>
                </a:lnTo>
                <a:lnTo>
                  <a:pt x="923" y="2317"/>
                </a:lnTo>
                <a:lnTo>
                  <a:pt x="936" y="2323"/>
                </a:lnTo>
                <a:lnTo>
                  <a:pt x="943" y="2328"/>
                </a:lnTo>
                <a:lnTo>
                  <a:pt x="948" y="2333"/>
                </a:lnTo>
                <a:lnTo>
                  <a:pt x="953" y="2336"/>
                </a:lnTo>
                <a:lnTo>
                  <a:pt x="959" y="2338"/>
                </a:lnTo>
                <a:lnTo>
                  <a:pt x="968" y="2339"/>
                </a:lnTo>
                <a:lnTo>
                  <a:pt x="981" y="2341"/>
                </a:lnTo>
                <a:lnTo>
                  <a:pt x="984" y="2332"/>
                </a:lnTo>
                <a:lnTo>
                  <a:pt x="986" y="2323"/>
                </a:lnTo>
                <a:lnTo>
                  <a:pt x="989" y="2313"/>
                </a:lnTo>
                <a:lnTo>
                  <a:pt x="997" y="2297"/>
                </a:lnTo>
                <a:lnTo>
                  <a:pt x="1002" y="2279"/>
                </a:lnTo>
                <a:lnTo>
                  <a:pt x="1002" y="2260"/>
                </a:lnTo>
                <a:lnTo>
                  <a:pt x="1001" y="2240"/>
                </a:lnTo>
                <a:lnTo>
                  <a:pt x="996" y="2221"/>
                </a:lnTo>
                <a:lnTo>
                  <a:pt x="989" y="2202"/>
                </a:lnTo>
                <a:lnTo>
                  <a:pt x="980" y="2185"/>
                </a:lnTo>
                <a:lnTo>
                  <a:pt x="968" y="2169"/>
                </a:lnTo>
                <a:lnTo>
                  <a:pt x="956" y="2155"/>
                </a:lnTo>
                <a:lnTo>
                  <a:pt x="941" y="2144"/>
                </a:lnTo>
                <a:lnTo>
                  <a:pt x="926" y="2137"/>
                </a:lnTo>
                <a:close/>
                <a:moveTo>
                  <a:pt x="709" y="2075"/>
                </a:moveTo>
                <a:lnTo>
                  <a:pt x="602" y="2082"/>
                </a:lnTo>
                <a:lnTo>
                  <a:pt x="602" y="2090"/>
                </a:lnTo>
                <a:lnTo>
                  <a:pt x="627" y="2181"/>
                </a:lnTo>
                <a:lnTo>
                  <a:pt x="631" y="2179"/>
                </a:lnTo>
                <a:lnTo>
                  <a:pt x="637" y="2176"/>
                </a:lnTo>
                <a:lnTo>
                  <a:pt x="641" y="2174"/>
                </a:lnTo>
                <a:lnTo>
                  <a:pt x="645" y="2173"/>
                </a:lnTo>
                <a:lnTo>
                  <a:pt x="651" y="2169"/>
                </a:lnTo>
                <a:lnTo>
                  <a:pt x="659" y="2165"/>
                </a:lnTo>
                <a:lnTo>
                  <a:pt x="669" y="2158"/>
                </a:lnTo>
                <a:lnTo>
                  <a:pt x="681" y="2151"/>
                </a:lnTo>
                <a:lnTo>
                  <a:pt x="693" y="2141"/>
                </a:lnTo>
                <a:lnTo>
                  <a:pt x="706" y="2130"/>
                </a:lnTo>
                <a:lnTo>
                  <a:pt x="717" y="2118"/>
                </a:lnTo>
                <a:lnTo>
                  <a:pt x="728" y="2104"/>
                </a:lnTo>
                <a:lnTo>
                  <a:pt x="736" y="2090"/>
                </a:lnTo>
                <a:lnTo>
                  <a:pt x="742" y="2075"/>
                </a:lnTo>
                <a:lnTo>
                  <a:pt x="709" y="2075"/>
                </a:lnTo>
                <a:close/>
                <a:moveTo>
                  <a:pt x="833" y="2000"/>
                </a:moveTo>
                <a:lnTo>
                  <a:pt x="818" y="2001"/>
                </a:lnTo>
                <a:lnTo>
                  <a:pt x="805" y="2005"/>
                </a:lnTo>
                <a:lnTo>
                  <a:pt x="794" y="2015"/>
                </a:lnTo>
                <a:lnTo>
                  <a:pt x="783" y="2029"/>
                </a:lnTo>
                <a:lnTo>
                  <a:pt x="778" y="2042"/>
                </a:lnTo>
                <a:lnTo>
                  <a:pt x="776" y="2057"/>
                </a:lnTo>
                <a:lnTo>
                  <a:pt x="777" y="2072"/>
                </a:lnTo>
                <a:lnTo>
                  <a:pt x="781" y="2088"/>
                </a:lnTo>
                <a:lnTo>
                  <a:pt x="786" y="2103"/>
                </a:lnTo>
                <a:lnTo>
                  <a:pt x="793" y="2118"/>
                </a:lnTo>
                <a:lnTo>
                  <a:pt x="800" y="2130"/>
                </a:lnTo>
                <a:lnTo>
                  <a:pt x="808" y="2138"/>
                </a:lnTo>
                <a:lnTo>
                  <a:pt x="816" y="2143"/>
                </a:lnTo>
                <a:lnTo>
                  <a:pt x="828" y="2145"/>
                </a:lnTo>
                <a:lnTo>
                  <a:pt x="842" y="2144"/>
                </a:lnTo>
                <a:lnTo>
                  <a:pt x="857" y="2141"/>
                </a:lnTo>
                <a:lnTo>
                  <a:pt x="872" y="2136"/>
                </a:lnTo>
                <a:lnTo>
                  <a:pt x="886" y="2128"/>
                </a:lnTo>
                <a:lnTo>
                  <a:pt x="898" y="2118"/>
                </a:lnTo>
                <a:lnTo>
                  <a:pt x="907" y="2105"/>
                </a:lnTo>
                <a:lnTo>
                  <a:pt x="912" y="2092"/>
                </a:lnTo>
                <a:lnTo>
                  <a:pt x="913" y="2077"/>
                </a:lnTo>
                <a:lnTo>
                  <a:pt x="911" y="2062"/>
                </a:lnTo>
                <a:lnTo>
                  <a:pt x="907" y="2048"/>
                </a:lnTo>
                <a:lnTo>
                  <a:pt x="900" y="2033"/>
                </a:lnTo>
                <a:lnTo>
                  <a:pt x="891" y="2021"/>
                </a:lnTo>
                <a:lnTo>
                  <a:pt x="879" y="2012"/>
                </a:lnTo>
                <a:lnTo>
                  <a:pt x="866" y="2006"/>
                </a:lnTo>
                <a:lnTo>
                  <a:pt x="849" y="2002"/>
                </a:lnTo>
                <a:lnTo>
                  <a:pt x="833" y="2000"/>
                </a:lnTo>
                <a:close/>
                <a:moveTo>
                  <a:pt x="977" y="1980"/>
                </a:moveTo>
                <a:lnTo>
                  <a:pt x="970" y="1982"/>
                </a:lnTo>
                <a:lnTo>
                  <a:pt x="965" y="1986"/>
                </a:lnTo>
                <a:lnTo>
                  <a:pt x="963" y="1990"/>
                </a:lnTo>
                <a:lnTo>
                  <a:pt x="961" y="1996"/>
                </a:lnTo>
                <a:lnTo>
                  <a:pt x="961" y="2004"/>
                </a:lnTo>
                <a:lnTo>
                  <a:pt x="962" y="2010"/>
                </a:lnTo>
                <a:lnTo>
                  <a:pt x="966" y="2017"/>
                </a:lnTo>
                <a:lnTo>
                  <a:pt x="973" y="2021"/>
                </a:lnTo>
                <a:lnTo>
                  <a:pt x="983" y="2023"/>
                </a:lnTo>
                <a:lnTo>
                  <a:pt x="991" y="2022"/>
                </a:lnTo>
                <a:lnTo>
                  <a:pt x="999" y="2018"/>
                </a:lnTo>
                <a:lnTo>
                  <a:pt x="1003" y="2013"/>
                </a:lnTo>
                <a:lnTo>
                  <a:pt x="1006" y="2006"/>
                </a:lnTo>
                <a:lnTo>
                  <a:pt x="1006" y="1998"/>
                </a:lnTo>
                <a:lnTo>
                  <a:pt x="1003" y="1992"/>
                </a:lnTo>
                <a:lnTo>
                  <a:pt x="998" y="1987"/>
                </a:lnTo>
                <a:lnTo>
                  <a:pt x="991" y="1982"/>
                </a:lnTo>
                <a:lnTo>
                  <a:pt x="984" y="1980"/>
                </a:lnTo>
                <a:lnTo>
                  <a:pt x="977" y="1980"/>
                </a:lnTo>
                <a:close/>
                <a:moveTo>
                  <a:pt x="628" y="1971"/>
                </a:moveTo>
                <a:lnTo>
                  <a:pt x="603" y="1981"/>
                </a:lnTo>
                <a:lnTo>
                  <a:pt x="576" y="1988"/>
                </a:lnTo>
                <a:lnTo>
                  <a:pt x="546" y="1996"/>
                </a:lnTo>
                <a:lnTo>
                  <a:pt x="516" y="2004"/>
                </a:lnTo>
                <a:lnTo>
                  <a:pt x="486" y="2010"/>
                </a:lnTo>
                <a:lnTo>
                  <a:pt x="455" y="2017"/>
                </a:lnTo>
                <a:lnTo>
                  <a:pt x="424" y="2024"/>
                </a:lnTo>
                <a:lnTo>
                  <a:pt x="395" y="2031"/>
                </a:lnTo>
                <a:lnTo>
                  <a:pt x="367" y="2037"/>
                </a:lnTo>
                <a:lnTo>
                  <a:pt x="341" y="2045"/>
                </a:lnTo>
                <a:lnTo>
                  <a:pt x="318" y="2053"/>
                </a:lnTo>
                <a:lnTo>
                  <a:pt x="299" y="2062"/>
                </a:lnTo>
                <a:lnTo>
                  <a:pt x="283" y="2072"/>
                </a:lnTo>
                <a:lnTo>
                  <a:pt x="271" y="2082"/>
                </a:lnTo>
                <a:lnTo>
                  <a:pt x="265" y="2094"/>
                </a:lnTo>
                <a:lnTo>
                  <a:pt x="262" y="2107"/>
                </a:lnTo>
                <a:lnTo>
                  <a:pt x="261" y="2121"/>
                </a:lnTo>
                <a:lnTo>
                  <a:pt x="262" y="2136"/>
                </a:lnTo>
                <a:lnTo>
                  <a:pt x="264" y="2150"/>
                </a:lnTo>
                <a:lnTo>
                  <a:pt x="269" y="2163"/>
                </a:lnTo>
                <a:lnTo>
                  <a:pt x="274" y="2174"/>
                </a:lnTo>
                <a:lnTo>
                  <a:pt x="280" y="2181"/>
                </a:lnTo>
                <a:lnTo>
                  <a:pt x="289" y="2185"/>
                </a:lnTo>
                <a:lnTo>
                  <a:pt x="298" y="2188"/>
                </a:lnTo>
                <a:lnTo>
                  <a:pt x="310" y="2189"/>
                </a:lnTo>
                <a:lnTo>
                  <a:pt x="322" y="2188"/>
                </a:lnTo>
                <a:lnTo>
                  <a:pt x="334" y="2185"/>
                </a:lnTo>
                <a:lnTo>
                  <a:pt x="346" y="2179"/>
                </a:lnTo>
                <a:lnTo>
                  <a:pt x="355" y="2170"/>
                </a:lnTo>
                <a:lnTo>
                  <a:pt x="363" y="2158"/>
                </a:lnTo>
                <a:lnTo>
                  <a:pt x="346" y="2160"/>
                </a:lnTo>
                <a:lnTo>
                  <a:pt x="332" y="2160"/>
                </a:lnTo>
                <a:lnTo>
                  <a:pt x="320" y="2157"/>
                </a:lnTo>
                <a:lnTo>
                  <a:pt x="312" y="2151"/>
                </a:lnTo>
                <a:lnTo>
                  <a:pt x="305" y="2144"/>
                </a:lnTo>
                <a:lnTo>
                  <a:pt x="302" y="2136"/>
                </a:lnTo>
                <a:lnTo>
                  <a:pt x="300" y="2126"/>
                </a:lnTo>
                <a:lnTo>
                  <a:pt x="302" y="2113"/>
                </a:lnTo>
                <a:lnTo>
                  <a:pt x="309" y="2101"/>
                </a:lnTo>
                <a:lnTo>
                  <a:pt x="320" y="2092"/>
                </a:lnTo>
                <a:lnTo>
                  <a:pt x="335" y="2086"/>
                </a:lnTo>
                <a:lnTo>
                  <a:pt x="355" y="2082"/>
                </a:lnTo>
                <a:lnTo>
                  <a:pt x="366" y="2084"/>
                </a:lnTo>
                <a:lnTo>
                  <a:pt x="377" y="2089"/>
                </a:lnTo>
                <a:lnTo>
                  <a:pt x="386" y="2099"/>
                </a:lnTo>
                <a:lnTo>
                  <a:pt x="393" y="2112"/>
                </a:lnTo>
                <a:lnTo>
                  <a:pt x="400" y="2127"/>
                </a:lnTo>
                <a:lnTo>
                  <a:pt x="405" y="2145"/>
                </a:lnTo>
                <a:lnTo>
                  <a:pt x="410" y="2163"/>
                </a:lnTo>
                <a:lnTo>
                  <a:pt x="411" y="2184"/>
                </a:lnTo>
                <a:lnTo>
                  <a:pt x="412" y="2204"/>
                </a:lnTo>
                <a:lnTo>
                  <a:pt x="413" y="2205"/>
                </a:lnTo>
                <a:lnTo>
                  <a:pt x="415" y="2205"/>
                </a:lnTo>
                <a:lnTo>
                  <a:pt x="419" y="2203"/>
                </a:lnTo>
                <a:lnTo>
                  <a:pt x="424" y="2202"/>
                </a:lnTo>
                <a:lnTo>
                  <a:pt x="431" y="2201"/>
                </a:lnTo>
                <a:lnTo>
                  <a:pt x="440" y="2201"/>
                </a:lnTo>
                <a:lnTo>
                  <a:pt x="450" y="2202"/>
                </a:lnTo>
                <a:lnTo>
                  <a:pt x="463" y="2205"/>
                </a:lnTo>
                <a:lnTo>
                  <a:pt x="477" y="2211"/>
                </a:lnTo>
                <a:lnTo>
                  <a:pt x="495" y="2219"/>
                </a:lnTo>
                <a:lnTo>
                  <a:pt x="487" y="2203"/>
                </a:lnTo>
                <a:lnTo>
                  <a:pt x="472" y="2173"/>
                </a:lnTo>
                <a:lnTo>
                  <a:pt x="467" y="2158"/>
                </a:lnTo>
                <a:lnTo>
                  <a:pt x="466" y="2144"/>
                </a:lnTo>
                <a:lnTo>
                  <a:pt x="466" y="2130"/>
                </a:lnTo>
                <a:lnTo>
                  <a:pt x="472" y="2117"/>
                </a:lnTo>
                <a:lnTo>
                  <a:pt x="474" y="2117"/>
                </a:lnTo>
                <a:lnTo>
                  <a:pt x="480" y="2119"/>
                </a:lnTo>
                <a:lnTo>
                  <a:pt x="490" y="2121"/>
                </a:lnTo>
                <a:lnTo>
                  <a:pt x="502" y="2126"/>
                </a:lnTo>
                <a:lnTo>
                  <a:pt x="516" y="2135"/>
                </a:lnTo>
                <a:lnTo>
                  <a:pt x="532" y="2146"/>
                </a:lnTo>
                <a:lnTo>
                  <a:pt x="546" y="2161"/>
                </a:lnTo>
                <a:lnTo>
                  <a:pt x="561" y="2181"/>
                </a:lnTo>
                <a:lnTo>
                  <a:pt x="559" y="2156"/>
                </a:lnTo>
                <a:lnTo>
                  <a:pt x="560" y="2133"/>
                </a:lnTo>
                <a:lnTo>
                  <a:pt x="564" y="2114"/>
                </a:lnTo>
                <a:lnTo>
                  <a:pt x="568" y="2097"/>
                </a:lnTo>
                <a:lnTo>
                  <a:pt x="575" y="2082"/>
                </a:lnTo>
                <a:lnTo>
                  <a:pt x="582" y="2069"/>
                </a:lnTo>
                <a:lnTo>
                  <a:pt x="589" y="2056"/>
                </a:lnTo>
                <a:lnTo>
                  <a:pt x="597" y="2044"/>
                </a:lnTo>
                <a:lnTo>
                  <a:pt x="606" y="2031"/>
                </a:lnTo>
                <a:lnTo>
                  <a:pt x="613" y="2019"/>
                </a:lnTo>
                <a:lnTo>
                  <a:pt x="619" y="2005"/>
                </a:lnTo>
                <a:lnTo>
                  <a:pt x="624" y="1989"/>
                </a:lnTo>
                <a:lnTo>
                  <a:pt x="628" y="1971"/>
                </a:lnTo>
                <a:close/>
                <a:moveTo>
                  <a:pt x="909" y="1961"/>
                </a:moveTo>
                <a:lnTo>
                  <a:pt x="904" y="1963"/>
                </a:lnTo>
                <a:lnTo>
                  <a:pt x="899" y="1968"/>
                </a:lnTo>
                <a:lnTo>
                  <a:pt x="896" y="1976"/>
                </a:lnTo>
                <a:lnTo>
                  <a:pt x="897" y="1985"/>
                </a:lnTo>
                <a:lnTo>
                  <a:pt x="901" y="1993"/>
                </a:lnTo>
                <a:lnTo>
                  <a:pt x="906" y="1998"/>
                </a:lnTo>
                <a:lnTo>
                  <a:pt x="913" y="2002"/>
                </a:lnTo>
                <a:lnTo>
                  <a:pt x="922" y="2003"/>
                </a:lnTo>
                <a:lnTo>
                  <a:pt x="929" y="2001"/>
                </a:lnTo>
                <a:lnTo>
                  <a:pt x="936" y="1996"/>
                </a:lnTo>
                <a:lnTo>
                  <a:pt x="939" y="1990"/>
                </a:lnTo>
                <a:lnTo>
                  <a:pt x="940" y="1983"/>
                </a:lnTo>
                <a:lnTo>
                  <a:pt x="938" y="1976"/>
                </a:lnTo>
                <a:lnTo>
                  <a:pt x="935" y="1969"/>
                </a:lnTo>
                <a:lnTo>
                  <a:pt x="928" y="1965"/>
                </a:lnTo>
                <a:lnTo>
                  <a:pt x="923" y="1962"/>
                </a:lnTo>
                <a:lnTo>
                  <a:pt x="915" y="1961"/>
                </a:lnTo>
                <a:lnTo>
                  <a:pt x="909" y="1961"/>
                </a:lnTo>
                <a:close/>
                <a:moveTo>
                  <a:pt x="840" y="1936"/>
                </a:moveTo>
                <a:lnTo>
                  <a:pt x="833" y="1938"/>
                </a:lnTo>
                <a:lnTo>
                  <a:pt x="828" y="1942"/>
                </a:lnTo>
                <a:lnTo>
                  <a:pt x="827" y="1949"/>
                </a:lnTo>
                <a:lnTo>
                  <a:pt x="827" y="1956"/>
                </a:lnTo>
                <a:lnTo>
                  <a:pt x="828" y="1963"/>
                </a:lnTo>
                <a:lnTo>
                  <a:pt x="832" y="1967"/>
                </a:lnTo>
                <a:lnTo>
                  <a:pt x="839" y="1970"/>
                </a:lnTo>
                <a:lnTo>
                  <a:pt x="848" y="1971"/>
                </a:lnTo>
                <a:lnTo>
                  <a:pt x="855" y="1970"/>
                </a:lnTo>
                <a:lnTo>
                  <a:pt x="860" y="1969"/>
                </a:lnTo>
                <a:lnTo>
                  <a:pt x="863" y="1967"/>
                </a:lnTo>
                <a:lnTo>
                  <a:pt x="867" y="1965"/>
                </a:lnTo>
                <a:lnTo>
                  <a:pt x="870" y="1960"/>
                </a:lnTo>
                <a:lnTo>
                  <a:pt x="871" y="1953"/>
                </a:lnTo>
                <a:lnTo>
                  <a:pt x="869" y="1945"/>
                </a:lnTo>
                <a:lnTo>
                  <a:pt x="865" y="1941"/>
                </a:lnTo>
                <a:lnTo>
                  <a:pt x="861" y="1938"/>
                </a:lnTo>
                <a:lnTo>
                  <a:pt x="854" y="1937"/>
                </a:lnTo>
                <a:lnTo>
                  <a:pt x="848" y="1936"/>
                </a:lnTo>
                <a:lnTo>
                  <a:pt x="840" y="1936"/>
                </a:lnTo>
                <a:close/>
                <a:moveTo>
                  <a:pt x="727" y="1851"/>
                </a:moveTo>
                <a:lnTo>
                  <a:pt x="716" y="1853"/>
                </a:lnTo>
                <a:lnTo>
                  <a:pt x="707" y="1856"/>
                </a:lnTo>
                <a:lnTo>
                  <a:pt x="701" y="1861"/>
                </a:lnTo>
                <a:lnTo>
                  <a:pt x="694" y="1873"/>
                </a:lnTo>
                <a:lnTo>
                  <a:pt x="687" y="1888"/>
                </a:lnTo>
                <a:lnTo>
                  <a:pt x="681" y="1904"/>
                </a:lnTo>
                <a:lnTo>
                  <a:pt x="670" y="1941"/>
                </a:lnTo>
                <a:lnTo>
                  <a:pt x="665" y="1960"/>
                </a:lnTo>
                <a:lnTo>
                  <a:pt x="662" y="1979"/>
                </a:lnTo>
                <a:lnTo>
                  <a:pt x="659" y="1997"/>
                </a:lnTo>
                <a:lnTo>
                  <a:pt x="657" y="2012"/>
                </a:lnTo>
                <a:lnTo>
                  <a:pt x="655" y="2026"/>
                </a:lnTo>
                <a:lnTo>
                  <a:pt x="656" y="2036"/>
                </a:lnTo>
                <a:lnTo>
                  <a:pt x="657" y="2042"/>
                </a:lnTo>
                <a:lnTo>
                  <a:pt x="660" y="2044"/>
                </a:lnTo>
                <a:lnTo>
                  <a:pt x="674" y="2041"/>
                </a:lnTo>
                <a:lnTo>
                  <a:pt x="690" y="2034"/>
                </a:lnTo>
                <a:lnTo>
                  <a:pt x="706" y="2025"/>
                </a:lnTo>
                <a:lnTo>
                  <a:pt x="721" y="2013"/>
                </a:lnTo>
                <a:lnTo>
                  <a:pt x="736" y="1998"/>
                </a:lnTo>
                <a:lnTo>
                  <a:pt x="750" y="1983"/>
                </a:lnTo>
                <a:lnTo>
                  <a:pt x="762" y="1966"/>
                </a:lnTo>
                <a:lnTo>
                  <a:pt x="773" y="1950"/>
                </a:lnTo>
                <a:lnTo>
                  <a:pt x="781" y="1933"/>
                </a:lnTo>
                <a:lnTo>
                  <a:pt x="787" y="1917"/>
                </a:lnTo>
                <a:lnTo>
                  <a:pt x="789" y="1902"/>
                </a:lnTo>
                <a:lnTo>
                  <a:pt x="788" y="1889"/>
                </a:lnTo>
                <a:lnTo>
                  <a:pt x="783" y="1877"/>
                </a:lnTo>
                <a:lnTo>
                  <a:pt x="775" y="1867"/>
                </a:lnTo>
                <a:lnTo>
                  <a:pt x="764" y="1860"/>
                </a:lnTo>
                <a:lnTo>
                  <a:pt x="751" y="1855"/>
                </a:lnTo>
                <a:lnTo>
                  <a:pt x="740" y="1852"/>
                </a:lnTo>
                <a:lnTo>
                  <a:pt x="727" y="1851"/>
                </a:lnTo>
                <a:close/>
                <a:moveTo>
                  <a:pt x="893" y="1824"/>
                </a:moveTo>
                <a:lnTo>
                  <a:pt x="886" y="1825"/>
                </a:lnTo>
                <a:lnTo>
                  <a:pt x="880" y="1828"/>
                </a:lnTo>
                <a:lnTo>
                  <a:pt x="874" y="1831"/>
                </a:lnTo>
                <a:lnTo>
                  <a:pt x="870" y="1838"/>
                </a:lnTo>
                <a:lnTo>
                  <a:pt x="865" y="1847"/>
                </a:lnTo>
                <a:lnTo>
                  <a:pt x="861" y="1858"/>
                </a:lnTo>
                <a:lnTo>
                  <a:pt x="860" y="1868"/>
                </a:lnTo>
                <a:lnTo>
                  <a:pt x="862" y="1877"/>
                </a:lnTo>
                <a:lnTo>
                  <a:pt x="870" y="1887"/>
                </a:lnTo>
                <a:lnTo>
                  <a:pt x="881" y="1898"/>
                </a:lnTo>
                <a:lnTo>
                  <a:pt x="895" y="1909"/>
                </a:lnTo>
                <a:lnTo>
                  <a:pt x="914" y="1919"/>
                </a:lnTo>
                <a:lnTo>
                  <a:pt x="934" y="1929"/>
                </a:lnTo>
                <a:lnTo>
                  <a:pt x="956" y="1938"/>
                </a:lnTo>
                <a:lnTo>
                  <a:pt x="980" y="1944"/>
                </a:lnTo>
                <a:lnTo>
                  <a:pt x="994" y="1947"/>
                </a:lnTo>
                <a:lnTo>
                  <a:pt x="1006" y="1948"/>
                </a:lnTo>
                <a:lnTo>
                  <a:pt x="1014" y="1946"/>
                </a:lnTo>
                <a:lnTo>
                  <a:pt x="1020" y="1943"/>
                </a:lnTo>
                <a:lnTo>
                  <a:pt x="1024" y="1938"/>
                </a:lnTo>
                <a:lnTo>
                  <a:pt x="1025" y="1934"/>
                </a:lnTo>
                <a:lnTo>
                  <a:pt x="1025" y="1929"/>
                </a:lnTo>
                <a:lnTo>
                  <a:pt x="1024" y="1925"/>
                </a:lnTo>
                <a:lnTo>
                  <a:pt x="1024" y="1922"/>
                </a:lnTo>
                <a:lnTo>
                  <a:pt x="1023" y="1920"/>
                </a:lnTo>
                <a:lnTo>
                  <a:pt x="1015" y="1913"/>
                </a:lnTo>
                <a:lnTo>
                  <a:pt x="1003" y="1908"/>
                </a:lnTo>
                <a:lnTo>
                  <a:pt x="989" y="1904"/>
                </a:lnTo>
                <a:lnTo>
                  <a:pt x="972" y="1900"/>
                </a:lnTo>
                <a:lnTo>
                  <a:pt x="955" y="1896"/>
                </a:lnTo>
                <a:lnTo>
                  <a:pt x="939" y="1892"/>
                </a:lnTo>
                <a:lnTo>
                  <a:pt x="926" y="1889"/>
                </a:lnTo>
                <a:lnTo>
                  <a:pt x="915" y="1884"/>
                </a:lnTo>
                <a:lnTo>
                  <a:pt x="909" y="1878"/>
                </a:lnTo>
                <a:lnTo>
                  <a:pt x="905" y="1871"/>
                </a:lnTo>
                <a:lnTo>
                  <a:pt x="904" y="1861"/>
                </a:lnTo>
                <a:lnTo>
                  <a:pt x="905" y="1853"/>
                </a:lnTo>
                <a:lnTo>
                  <a:pt x="907" y="1845"/>
                </a:lnTo>
                <a:lnTo>
                  <a:pt x="908" y="1837"/>
                </a:lnTo>
                <a:lnTo>
                  <a:pt x="907" y="1831"/>
                </a:lnTo>
                <a:lnTo>
                  <a:pt x="904" y="1827"/>
                </a:lnTo>
                <a:lnTo>
                  <a:pt x="899" y="1824"/>
                </a:lnTo>
                <a:lnTo>
                  <a:pt x="893" y="1824"/>
                </a:lnTo>
                <a:close/>
                <a:moveTo>
                  <a:pt x="740" y="1762"/>
                </a:moveTo>
                <a:lnTo>
                  <a:pt x="727" y="1764"/>
                </a:lnTo>
                <a:lnTo>
                  <a:pt x="714" y="1767"/>
                </a:lnTo>
                <a:lnTo>
                  <a:pt x="701" y="1770"/>
                </a:lnTo>
                <a:lnTo>
                  <a:pt x="677" y="1781"/>
                </a:lnTo>
                <a:lnTo>
                  <a:pt x="664" y="1790"/>
                </a:lnTo>
                <a:lnTo>
                  <a:pt x="652" y="1797"/>
                </a:lnTo>
                <a:lnTo>
                  <a:pt x="639" y="1806"/>
                </a:lnTo>
                <a:lnTo>
                  <a:pt x="629" y="1814"/>
                </a:lnTo>
                <a:lnTo>
                  <a:pt x="620" y="1821"/>
                </a:lnTo>
                <a:lnTo>
                  <a:pt x="615" y="1827"/>
                </a:lnTo>
                <a:lnTo>
                  <a:pt x="609" y="1835"/>
                </a:lnTo>
                <a:lnTo>
                  <a:pt x="606" y="1844"/>
                </a:lnTo>
                <a:lnTo>
                  <a:pt x="604" y="1852"/>
                </a:lnTo>
                <a:lnTo>
                  <a:pt x="602" y="1861"/>
                </a:lnTo>
                <a:lnTo>
                  <a:pt x="619" y="1854"/>
                </a:lnTo>
                <a:lnTo>
                  <a:pt x="630" y="1849"/>
                </a:lnTo>
                <a:lnTo>
                  <a:pt x="644" y="1844"/>
                </a:lnTo>
                <a:lnTo>
                  <a:pt x="661" y="1838"/>
                </a:lnTo>
                <a:lnTo>
                  <a:pt x="679" y="1833"/>
                </a:lnTo>
                <a:lnTo>
                  <a:pt x="698" y="1828"/>
                </a:lnTo>
                <a:lnTo>
                  <a:pt x="719" y="1824"/>
                </a:lnTo>
                <a:lnTo>
                  <a:pt x="740" y="1822"/>
                </a:lnTo>
                <a:lnTo>
                  <a:pt x="762" y="1822"/>
                </a:lnTo>
                <a:lnTo>
                  <a:pt x="783" y="1823"/>
                </a:lnTo>
                <a:lnTo>
                  <a:pt x="781" y="1812"/>
                </a:lnTo>
                <a:lnTo>
                  <a:pt x="778" y="1800"/>
                </a:lnTo>
                <a:lnTo>
                  <a:pt x="775" y="1789"/>
                </a:lnTo>
                <a:lnTo>
                  <a:pt x="773" y="1779"/>
                </a:lnTo>
                <a:lnTo>
                  <a:pt x="767" y="1770"/>
                </a:lnTo>
                <a:lnTo>
                  <a:pt x="761" y="1766"/>
                </a:lnTo>
                <a:lnTo>
                  <a:pt x="751" y="1763"/>
                </a:lnTo>
                <a:lnTo>
                  <a:pt x="740" y="1762"/>
                </a:lnTo>
                <a:close/>
                <a:moveTo>
                  <a:pt x="362" y="1738"/>
                </a:moveTo>
                <a:lnTo>
                  <a:pt x="341" y="1739"/>
                </a:lnTo>
                <a:lnTo>
                  <a:pt x="323" y="1740"/>
                </a:lnTo>
                <a:lnTo>
                  <a:pt x="307" y="1743"/>
                </a:lnTo>
                <a:lnTo>
                  <a:pt x="293" y="1747"/>
                </a:lnTo>
                <a:lnTo>
                  <a:pt x="284" y="1751"/>
                </a:lnTo>
                <a:lnTo>
                  <a:pt x="274" y="1760"/>
                </a:lnTo>
                <a:lnTo>
                  <a:pt x="266" y="1771"/>
                </a:lnTo>
                <a:lnTo>
                  <a:pt x="261" y="1783"/>
                </a:lnTo>
                <a:lnTo>
                  <a:pt x="258" y="1795"/>
                </a:lnTo>
                <a:lnTo>
                  <a:pt x="257" y="1806"/>
                </a:lnTo>
                <a:lnTo>
                  <a:pt x="256" y="1815"/>
                </a:lnTo>
                <a:lnTo>
                  <a:pt x="256" y="1823"/>
                </a:lnTo>
                <a:lnTo>
                  <a:pt x="258" y="1818"/>
                </a:lnTo>
                <a:lnTo>
                  <a:pt x="261" y="1812"/>
                </a:lnTo>
                <a:lnTo>
                  <a:pt x="266" y="1806"/>
                </a:lnTo>
                <a:lnTo>
                  <a:pt x="271" y="1800"/>
                </a:lnTo>
                <a:lnTo>
                  <a:pt x="278" y="1794"/>
                </a:lnTo>
                <a:lnTo>
                  <a:pt x="287" y="1789"/>
                </a:lnTo>
                <a:lnTo>
                  <a:pt x="296" y="1786"/>
                </a:lnTo>
                <a:lnTo>
                  <a:pt x="308" y="1785"/>
                </a:lnTo>
                <a:lnTo>
                  <a:pt x="321" y="1789"/>
                </a:lnTo>
                <a:lnTo>
                  <a:pt x="332" y="1795"/>
                </a:lnTo>
                <a:lnTo>
                  <a:pt x="339" y="1801"/>
                </a:lnTo>
                <a:lnTo>
                  <a:pt x="343" y="1807"/>
                </a:lnTo>
                <a:lnTo>
                  <a:pt x="343" y="1813"/>
                </a:lnTo>
                <a:lnTo>
                  <a:pt x="341" y="1819"/>
                </a:lnTo>
                <a:lnTo>
                  <a:pt x="338" y="1823"/>
                </a:lnTo>
                <a:lnTo>
                  <a:pt x="289" y="1892"/>
                </a:lnTo>
                <a:lnTo>
                  <a:pt x="338" y="1915"/>
                </a:lnTo>
                <a:lnTo>
                  <a:pt x="352" y="1900"/>
                </a:lnTo>
                <a:lnTo>
                  <a:pt x="364" y="1885"/>
                </a:lnTo>
                <a:lnTo>
                  <a:pt x="375" y="1872"/>
                </a:lnTo>
                <a:lnTo>
                  <a:pt x="387" y="1861"/>
                </a:lnTo>
                <a:lnTo>
                  <a:pt x="401" y="1850"/>
                </a:lnTo>
                <a:lnTo>
                  <a:pt x="421" y="1839"/>
                </a:lnTo>
                <a:lnTo>
                  <a:pt x="431" y="1838"/>
                </a:lnTo>
                <a:lnTo>
                  <a:pt x="440" y="1837"/>
                </a:lnTo>
                <a:lnTo>
                  <a:pt x="449" y="1839"/>
                </a:lnTo>
                <a:lnTo>
                  <a:pt x="459" y="1845"/>
                </a:lnTo>
                <a:lnTo>
                  <a:pt x="470" y="1854"/>
                </a:lnTo>
                <a:lnTo>
                  <a:pt x="477" y="1861"/>
                </a:lnTo>
                <a:lnTo>
                  <a:pt x="481" y="1870"/>
                </a:lnTo>
                <a:lnTo>
                  <a:pt x="485" y="1879"/>
                </a:lnTo>
                <a:lnTo>
                  <a:pt x="487" y="1889"/>
                </a:lnTo>
                <a:lnTo>
                  <a:pt x="486" y="1898"/>
                </a:lnTo>
                <a:lnTo>
                  <a:pt x="484" y="1907"/>
                </a:lnTo>
                <a:lnTo>
                  <a:pt x="478" y="1916"/>
                </a:lnTo>
                <a:lnTo>
                  <a:pt x="470" y="1922"/>
                </a:lnTo>
                <a:lnTo>
                  <a:pt x="458" y="1927"/>
                </a:lnTo>
                <a:lnTo>
                  <a:pt x="447" y="1927"/>
                </a:lnTo>
                <a:lnTo>
                  <a:pt x="437" y="1925"/>
                </a:lnTo>
                <a:lnTo>
                  <a:pt x="428" y="1920"/>
                </a:lnTo>
                <a:lnTo>
                  <a:pt x="422" y="1911"/>
                </a:lnTo>
                <a:lnTo>
                  <a:pt x="416" y="1902"/>
                </a:lnTo>
                <a:lnTo>
                  <a:pt x="412" y="1892"/>
                </a:lnTo>
                <a:lnTo>
                  <a:pt x="410" y="1894"/>
                </a:lnTo>
                <a:lnTo>
                  <a:pt x="406" y="1899"/>
                </a:lnTo>
                <a:lnTo>
                  <a:pt x="401" y="1905"/>
                </a:lnTo>
                <a:lnTo>
                  <a:pt x="398" y="1912"/>
                </a:lnTo>
                <a:lnTo>
                  <a:pt x="396" y="1921"/>
                </a:lnTo>
                <a:lnTo>
                  <a:pt x="395" y="1930"/>
                </a:lnTo>
                <a:lnTo>
                  <a:pt x="398" y="1939"/>
                </a:lnTo>
                <a:lnTo>
                  <a:pt x="404" y="1949"/>
                </a:lnTo>
                <a:lnTo>
                  <a:pt x="415" y="1957"/>
                </a:lnTo>
                <a:lnTo>
                  <a:pt x="425" y="1961"/>
                </a:lnTo>
                <a:lnTo>
                  <a:pt x="439" y="1965"/>
                </a:lnTo>
                <a:lnTo>
                  <a:pt x="455" y="1967"/>
                </a:lnTo>
                <a:lnTo>
                  <a:pt x="471" y="1968"/>
                </a:lnTo>
                <a:lnTo>
                  <a:pt x="489" y="1968"/>
                </a:lnTo>
                <a:lnTo>
                  <a:pt x="508" y="1967"/>
                </a:lnTo>
                <a:lnTo>
                  <a:pt x="526" y="1964"/>
                </a:lnTo>
                <a:lnTo>
                  <a:pt x="544" y="1960"/>
                </a:lnTo>
                <a:lnTo>
                  <a:pt x="561" y="1954"/>
                </a:lnTo>
                <a:lnTo>
                  <a:pt x="575" y="1947"/>
                </a:lnTo>
                <a:lnTo>
                  <a:pt x="587" y="1938"/>
                </a:lnTo>
                <a:lnTo>
                  <a:pt x="596" y="1927"/>
                </a:lnTo>
                <a:lnTo>
                  <a:pt x="601" y="1914"/>
                </a:lnTo>
                <a:lnTo>
                  <a:pt x="602" y="1900"/>
                </a:lnTo>
                <a:lnTo>
                  <a:pt x="599" y="1895"/>
                </a:lnTo>
                <a:lnTo>
                  <a:pt x="592" y="1891"/>
                </a:lnTo>
                <a:lnTo>
                  <a:pt x="581" y="1886"/>
                </a:lnTo>
                <a:lnTo>
                  <a:pt x="568" y="1882"/>
                </a:lnTo>
                <a:lnTo>
                  <a:pt x="554" y="1877"/>
                </a:lnTo>
                <a:lnTo>
                  <a:pt x="538" y="1872"/>
                </a:lnTo>
                <a:lnTo>
                  <a:pt x="524" y="1867"/>
                </a:lnTo>
                <a:lnTo>
                  <a:pt x="511" y="1861"/>
                </a:lnTo>
                <a:lnTo>
                  <a:pt x="526" y="1851"/>
                </a:lnTo>
                <a:lnTo>
                  <a:pt x="536" y="1847"/>
                </a:lnTo>
                <a:lnTo>
                  <a:pt x="543" y="1842"/>
                </a:lnTo>
                <a:lnTo>
                  <a:pt x="550" y="1837"/>
                </a:lnTo>
                <a:lnTo>
                  <a:pt x="554" y="1831"/>
                </a:lnTo>
                <a:lnTo>
                  <a:pt x="553" y="1823"/>
                </a:lnTo>
                <a:lnTo>
                  <a:pt x="543" y="1806"/>
                </a:lnTo>
                <a:lnTo>
                  <a:pt x="530" y="1790"/>
                </a:lnTo>
                <a:lnTo>
                  <a:pt x="513" y="1776"/>
                </a:lnTo>
                <a:lnTo>
                  <a:pt x="495" y="1765"/>
                </a:lnTo>
                <a:lnTo>
                  <a:pt x="474" y="1757"/>
                </a:lnTo>
                <a:lnTo>
                  <a:pt x="452" y="1749"/>
                </a:lnTo>
                <a:lnTo>
                  <a:pt x="429" y="1744"/>
                </a:lnTo>
                <a:lnTo>
                  <a:pt x="406" y="1740"/>
                </a:lnTo>
                <a:lnTo>
                  <a:pt x="383" y="1739"/>
                </a:lnTo>
                <a:lnTo>
                  <a:pt x="362" y="1738"/>
                </a:lnTo>
                <a:close/>
                <a:moveTo>
                  <a:pt x="589" y="1671"/>
                </a:moveTo>
                <a:lnTo>
                  <a:pt x="583" y="1674"/>
                </a:lnTo>
                <a:lnTo>
                  <a:pt x="575" y="1680"/>
                </a:lnTo>
                <a:lnTo>
                  <a:pt x="565" y="1686"/>
                </a:lnTo>
                <a:lnTo>
                  <a:pt x="554" y="1694"/>
                </a:lnTo>
                <a:lnTo>
                  <a:pt x="543" y="1702"/>
                </a:lnTo>
                <a:lnTo>
                  <a:pt x="532" y="1710"/>
                </a:lnTo>
                <a:lnTo>
                  <a:pt x="521" y="1718"/>
                </a:lnTo>
                <a:lnTo>
                  <a:pt x="511" y="1724"/>
                </a:lnTo>
                <a:lnTo>
                  <a:pt x="513" y="1727"/>
                </a:lnTo>
                <a:lnTo>
                  <a:pt x="518" y="1733"/>
                </a:lnTo>
                <a:lnTo>
                  <a:pt x="523" y="1740"/>
                </a:lnTo>
                <a:lnTo>
                  <a:pt x="532" y="1747"/>
                </a:lnTo>
                <a:lnTo>
                  <a:pt x="542" y="1755"/>
                </a:lnTo>
                <a:lnTo>
                  <a:pt x="553" y="1762"/>
                </a:lnTo>
                <a:lnTo>
                  <a:pt x="565" y="1768"/>
                </a:lnTo>
                <a:lnTo>
                  <a:pt x="579" y="1772"/>
                </a:lnTo>
                <a:lnTo>
                  <a:pt x="595" y="1773"/>
                </a:lnTo>
                <a:lnTo>
                  <a:pt x="610" y="1770"/>
                </a:lnTo>
                <a:lnTo>
                  <a:pt x="627" y="1762"/>
                </a:lnTo>
                <a:lnTo>
                  <a:pt x="626" y="1760"/>
                </a:lnTo>
                <a:lnTo>
                  <a:pt x="621" y="1743"/>
                </a:lnTo>
                <a:lnTo>
                  <a:pt x="618" y="1731"/>
                </a:lnTo>
                <a:lnTo>
                  <a:pt x="614" y="1718"/>
                </a:lnTo>
                <a:lnTo>
                  <a:pt x="609" y="1705"/>
                </a:lnTo>
                <a:lnTo>
                  <a:pt x="606" y="1692"/>
                </a:lnTo>
                <a:lnTo>
                  <a:pt x="601" y="1682"/>
                </a:lnTo>
                <a:lnTo>
                  <a:pt x="597" y="1674"/>
                </a:lnTo>
                <a:lnTo>
                  <a:pt x="594" y="1671"/>
                </a:lnTo>
                <a:lnTo>
                  <a:pt x="589" y="1671"/>
                </a:lnTo>
                <a:close/>
                <a:moveTo>
                  <a:pt x="915" y="1643"/>
                </a:moveTo>
                <a:lnTo>
                  <a:pt x="907" y="1646"/>
                </a:lnTo>
                <a:lnTo>
                  <a:pt x="902" y="1651"/>
                </a:lnTo>
                <a:lnTo>
                  <a:pt x="898" y="1658"/>
                </a:lnTo>
                <a:lnTo>
                  <a:pt x="897" y="1665"/>
                </a:lnTo>
                <a:lnTo>
                  <a:pt x="898" y="1672"/>
                </a:lnTo>
                <a:lnTo>
                  <a:pt x="901" y="1676"/>
                </a:lnTo>
                <a:lnTo>
                  <a:pt x="906" y="1678"/>
                </a:lnTo>
                <a:lnTo>
                  <a:pt x="916" y="1680"/>
                </a:lnTo>
                <a:lnTo>
                  <a:pt x="929" y="1680"/>
                </a:lnTo>
                <a:lnTo>
                  <a:pt x="944" y="1682"/>
                </a:lnTo>
                <a:lnTo>
                  <a:pt x="960" y="1684"/>
                </a:lnTo>
                <a:lnTo>
                  <a:pt x="976" y="1685"/>
                </a:lnTo>
                <a:lnTo>
                  <a:pt x="990" y="1686"/>
                </a:lnTo>
                <a:lnTo>
                  <a:pt x="985" y="1679"/>
                </a:lnTo>
                <a:lnTo>
                  <a:pt x="981" y="1670"/>
                </a:lnTo>
                <a:lnTo>
                  <a:pt x="976" y="1663"/>
                </a:lnTo>
                <a:lnTo>
                  <a:pt x="970" y="1659"/>
                </a:lnTo>
                <a:lnTo>
                  <a:pt x="964" y="1657"/>
                </a:lnTo>
                <a:lnTo>
                  <a:pt x="956" y="1653"/>
                </a:lnTo>
                <a:lnTo>
                  <a:pt x="946" y="1649"/>
                </a:lnTo>
                <a:lnTo>
                  <a:pt x="935" y="1647"/>
                </a:lnTo>
                <a:lnTo>
                  <a:pt x="925" y="1644"/>
                </a:lnTo>
                <a:lnTo>
                  <a:pt x="915" y="1643"/>
                </a:lnTo>
                <a:close/>
                <a:moveTo>
                  <a:pt x="517" y="1641"/>
                </a:moveTo>
                <a:lnTo>
                  <a:pt x="508" y="1641"/>
                </a:lnTo>
                <a:lnTo>
                  <a:pt x="496" y="1641"/>
                </a:lnTo>
                <a:lnTo>
                  <a:pt x="479" y="1642"/>
                </a:lnTo>
                <a:lnTo>
                  <a:pt x="461" y="1643"/>
                </a:lnTo>
                <a:lnTo>
                  <a:pt x="441" y="1645"/>
                </a:lnTo>
                <a:lnTo>
                  <a:pt x="402" y="1647"/>
                </a:lnTo>
                <a:lnTo>
                  <a:pt x="385" y="1647"/>
                </a:lnTo>
                <a:lnTo>
                  <a:pt x="371" y="1648"/>
                </a:lnTo>
                <a:lnTo>
                  <a:pt x="383" y="1659"/>
                </a:lnTo>
                <a:lnTo>
                  <a:pt x="392" y="1667"/>
                </a:lnTo>
                <a:lnTo>
                  <a:pt x="403" y="1674"/>
                </a:lnTo>
                <a:lnTo>
                  <a:pt x="415" y="1684"/>
                </a:lnTo>
                <a:lnTo>
                  <a:pt x="427" y="1691"/>
                </a:lnTo>
                <a:lnTo>
                  <a:pt x="438" y="1699"/>
                </a:lnTo>
                <a:lnTo>
                  <a:pt x="449" y="1706"/>
                </a:lnTo>
                <a:lnTo>
                  <a:pt x="457" y="1710"/>
                </a:lnTo>
                <a:lnTo>
                  <a:pt x="466" y="1707"/>
                </a:lnTo>
                <a:lnTo>
                  <a:pt x="477" y="1704"/>
                </a:lnTo>
                <a:lnTo>
                  <a:pt x="488" y="1698"/>
                </a:lnTo>
                <a:lnTo>
                  <a:pt x="499" y="1689"/>
                </a:lnTo>
                <a:lnTo>
                  <a:pt x="506" y="1672"/>
                </a:lnTo>
                <a:lnTo>
                  <a:pt x="510" y="1663"/>
                </a:lnTo>
                <a:lnTo>
                  <a:pt x="514" y="1654"/>
                </a:lnTo>
                <a:lnTo>
                  <a:pt x="517" y="1647"/>
                </a:lnTo>
                <a:lnTo>
                  <a:pt x="519" y="1642"/>
                </a:lnTo>
                <a:lnTo>
                  <a:pt x="520" y="1641"/>
                </a:lnTo>
                <a:lnTo>
                  <a:pt x="517" y="1641"/>
                </a:lnTo>
                <a:close/>
                <a:moveTo>
                  <a:pt x="737" y="1636"/>
                </a:moveTo>
                <a:lnTo>
                  <a:pt x="718" y="1638"/>
                </a:lnTo>
                <a:lnTo>
                  <a:pt x="707" y="1642"/>
                </a:lnTo>
                <a:lnTo>
                  <a:pt x="696" y="1647"/>
                </a:lnTo>
                <a:lnTo>
                  <a:pt x="687" y="1655"/>
                </a:lnTo>
                <a:lnTo>
                  <a:pt x="679" y="1663"/>
                </a:lnTo>
                <a:lnTo>
                  <a:pt x="674" y="1673"/>
                </a:lnTo>
                <a:lnTo>
                  <a:pt x="671" y="1683"/>
                </a:lnTo>
                <a:lnTo>
                  <a:pt x="670" y="1694"/>
                </a:lnTo>
                <a:lnTo>
                  <a:pt x="674" y="1704"/>
                </a:lnTo>
                <a:lnTo>
                  <a:pt x="681" y="1714"/>
                </a:lnTo>
                <a:lnTo>
                  <a:pt x="693" y="1724"/>
                </a:lnTo>
                <a:lnTo>
                  <a:pt x="686" y="1713"/>
                </a:lnTo>
                <a:lnTo>
                  <a:pt x="683" y="1704"/>
                </a:lnTo>
                <a:lnTo>
                  <a:pt x="682" y="1696"/>
                </a:lnTo>
                <a:lnTo>
                  <a:pt x="684" y="1691"/>
                </a:lnTo>
                <a:lnTo>
                  <a:pt x="687" y="1686"/>
                </a:lnTo>
                <a:lnTo>
                  <a:pt x="691" y="1683"/>
                </a:lnTo>
                <a:lnTo>
                  <a:pt x="696" y="1680"/>
                </a:lnTo>
                <a:lnTo>
                  <a:pt x="706" y="1674"/>
                </a:lnTo>
                <a:lnTo>
                  <a:pt x="717" y="1673"/>
                </a:lnTo>
                <a:lnTo>
                  <a:pt x="729" y="1674"/>
                </a:lnTo>
                <a:lnTo>
                  <a:pt x="740" y="1675"/>
                </a:lnTo>
                <a:lnTo>
                  <a:pt x="749" y="1678"/>
                </a:lnTo>
                <a:lnTo>
                  <a:pt x="756" y="1680"/>
                </a:lnTo>
                <a:lnTo>
                  <a:pt x="763" y="1684"/>
                </a:lnTo>
                <a:lnTo>
                  <a:pt x="762" y="1699"/>
                </a:lnTo>
                <a:lnTo>
                  <a:pt x="762" y="1711"/>
                </a:lnTo>
                <a:lnTo>
                  <a:pt x="767" y="1721"/>
                </a:lnTo>
                <a:lnTo>
                  <a:pt x="773" y="1729"/>
                </a:lnTo>
                <a:lnTo>
                  <a:pt x="787" y="1743"/>
                </a:lnTo>
                <a:lnTo>
                  <a:pt x="796" y="1750"/>
                </a:lnTo>
                <a:lnTo>
                  <a:pt x="805" y="1757"/>
                </a:lnTo>
                <a:lnTo>
                  <a:pt x="812" y="1765"/>
                </a:lnTo>
                <a:lnTo>
                  <a:pt x="818" y="1774"/>
                </a:lnTo>
                <a:lnTo>
                  <a:pt x="823" y="1786"/>
                </a:lnTo>
                <a:lnTo>
                  <a:pt x="825" y="1801"/>
                </a:lnTo>
                <a:lnTo>
                  <a:pt x="833" y="1800"/>
                </a:lnTo>
                <a:lnTo>
                  <a:pt x="843" y="1798"/>
                </a:lnTo>
                <a:lnTo>
                  <a:pt x="854" y="1796"/>
                </a:lnTo>
                <a:lnTo>
                  <a:pt x="864" y="1793"/>
                </a:lnTo>
                <a:lnTo>
                  <a:pt x="873" y="1790"/>
                </a:lnTo>
                <a:lnTo>
                  <a:pt x="880" y="1784"/>
                </a:lnTo>
                <a:lnTo>
                  <a:pt x="883" y="1777"/>
                </a:lnTo>
                <a:lnTo>
                  <a:pt x="886" y="1764"/>
                </a:lnTo>
                <a:lnTo>
                  <a:pt x="887" y="1750"/>
                </a:lnTo>
                <a:lnTo>
                  <a:pt x="886" y="1735"/>
                </a:lnTo>
                <a:lnTo>
                  <a:pt x="882" y="1720"/>
                </a:lnTo>
                <a:lnTo>
                  <a:pt x="876" y="1711"/>
                </a:lnTo>
                <a:lnTo>
                  <a:pt x="867" y="1701"/>
                </a:lnTo>
                <a:lnTo>
                  <a:pt x="856" y="1690"/>
                </a:lnTo>
                <a:lnTo>
                  <a:pt x="843" y="1680"/>
                </a:lnTo>
                <a:lnTo>
                  <a:pt x="831" y="1670"/>
                </a:lnTo>
                <a:lnTo>
                  <a:pt x="818" y="1662"/>
                </a:lnTo>
                <a:lnTo>
                  <a:pt x="808" y="1656"/>
                </a:lnTo>
                <a:lnTo>
                  <a:pt x="793" y="1648"/>
                </a:lnTo>
                <a:lnTo>
                  <a:pt x="775" y="1641"/>
                </a:lnTo>
                <a:lnTo>
                  <a:pt x="756" y="1637"/>
                </a:lnTo>
                <a:lnTo>
                  <a:pt x="737" y="1636"/>
                </a:lnTo>
                <a:close/>
                <a:moveTo>
                  <a:pt x="289" y="1557"/>
                </a:moveTo>
                <a:lnTo>
                  <a:pt x="338" y="1625"/>
                </a:lnTo>
                <a:lnTo>
                  <a:pt x="366" y="1622"/>
                </a:lnTo>
                <a:lnTo>
                  <a:pt x="389" y="1617"/>
                </a:lnTo>
                <a:lnTo>
                  <a:pt x="411" y="1610"/>
                </a:lnTo>
                <a:lnTo>
                  <a:pt x="429" y="1600"/>
                </a:lnTo>
                <a:lnTo>
                  <a:pt x="445" y="1587"/>
                </a:lnTo>
                <a:lnTo>
                  <a:pt x="289" y="1557"/>
                </a:lnTo>
                <a:close/>
                <a:moveTo>
                  <a:pt x="247" y="1427"/>
                </a:moveTo>
                <a:lnTo>
                  <a:pt x="272" y="1511"/>
                </a:lnTo>
                <a:lnTo>
                  <a:pt x="363" y="1511"/>
                </a:lnTo>
                <a:lnTo>
                  <a:pt x="363" y="1496"/>
                </a:lnTo>
                <a:lnTo>
                  <a:pt x="247" y="1427"/>
                </a:lnTo>
                <a:close/>
                <a:moveTo>
                  <a:pt x="826" y="1425"/>
                </a:moveTo>
                <a:lnTo>
                  <a:pt x="816" y="1426"/>
                </a:lnTo>
                <a:lnTo>
                  <a:pt x="805" y="1427"/>
                </a:lnTo>
                <a:lnTo>
                  <a:pt x="783" y="1433"/>
                </a:lnTo>
                <a:lnTo>
                  <a:pt x="773" y="1437"/>
                </a:lnTo>
                <a:lnTo>
                  <a:pt x="763" y="1442"/>
                </a:lnTo>
                <a:lnTo>
                  <a:pt x="755" y="1449"/>
                </a:lnTo>
                <a:lnTo>
                  <a:pt x="748" y="1457"/>
                </a:lnTo>
                <a:lnTo>
                  <a:pt x="743" y="1468"/>
                </a:lnTo>
                <a:lnTo>
                  <a:pt x="741" y="1481"/>
                </a:lnTo>
                <a:lnTo>
                  <a:pt x="742" y="1496"/>
                </a:lnTo>
                <a:lnTo>
                  <a:pt x="747" y="1507"/>
                </a:lnTo>
                <a:lnTo>
                  <a:pt x="753" y="1515"/>
                </a:lnTo>
                <a:lnTo>
                  <a:pt x="762" y="1521"/>
                </a:lnTo>
                <a:lnTo>
                  <a:pt x="771" y="1524"/>
                </a:lnTo>
                <a:lnTo>
                  <a:pt x="781" y="1526"/>
                </a:lnTo>
                <a:lnTo>
                  <a:pt x="790" y="1526"/>
                </a:lnTo>
                <a:lnTo>
                  <a:pt x="800" y="1526"/>
                </a:lnTo>
                <a:lnTo>
                  <a:pt x="799" y="1525"/>
                </a:lnTo>
                <a:lnTo>
                  <a:pt x="796" y="1521"/>
                </a:lnTo>
                <a:lnTo>
                  <a:pt x="794" y="1515"/>
                </a:lnTo>
                <a:lnTo>
                  <a:pt x="793" y="1507"/>
                </a:lnTo>
                <a:lnTo>
                  <a:pt x="794" y="1498"/>
                </a:lnTo>
                <a:lnTo>
                  <a:pt x="800" y="1488"/>
                </a:lnTo>
                <a:lnTo>
                  <a:pt x="808" y="1481"/>
                </a:lnTo>
                <a:lnTo>
                  <a:pt x="817" y="1476"/>
                </a:lnTo>
                <a:lnTo>
                  <a:pt x="827" y="1473"/>
                </a:lnTo>
                <a:lnTo>
                  <a:pt x="838" y="1473"/>
                </a:lnTo>
                <a:lnTo>
                  <a:pt x="849" y="1477"/>
                </a:lnTo>
                <a:lnTo>
                  <a:pt x="858" y="1482"/>
                </a:lnTo>
                <a:lnTo>
                  <a:pt x="866" y="1493"/>
                </a:lnTo>
                <a:lnTo>
                  <a:pt x="873" y="1510"/>
                </a:lnTo>
                <a:lnTo>
                  <a:pt x="875" y="1527"/>
                </a:lnTo>
                <a:lnTo>
                  <a:pt x="871" y="1543"/>
                </a:lnTo>
                <a:lnTo>
                  <a:pt x="864" y="1558"/>
                </a:lnTo>
                <a:lnTo>
                  <a:pt x="852" y="1571"/>
                </a:lnTo>
                <a:lnTo>
                  <a:pt x="837" y="1581"/>
                </a:lnTo>
                <a:lnTo>
                  <a:pt x="819" y="1589"/>
                </a:lnTo>
                <a:lnTo>
                  <a:pt x="801" y="1594"/>
                </a:lnTo>
                <a:lnTo>
                  <a:pt x="781" y="1596"/>
                </a:lnTo>
                <a:lnTo>
                  <a:pt x="762" y="1593"/>
                </a:lnTo>
                <a:lnTo>
                  <a:pt x="742" y="1587"/>
                </a:lnTo>
                <a:lnTo>
                  <a:pt x="729" y="1581"/>
                </a:lnTo>
                <a:lnTo>
                  <a:pt x="720" y="1575"/>
                </a:lnTo>
                <a:lnTo>
                  <a:pt x="707" y="1562"/>
                </a:lnTo>
                <a:lnTo>
                  <a:pt x="701" y="1553"/>
                </a:lnTo>
                <a:lnTo>
                  <a:pt x="693" y="1542"/>
                </a:lnTo>
                <a:lnTo>
                  <a:pt x="685" y="1527"/>
                </a:lnTo>
                <a:lnTo>
                  <a:pt x="680" y="1515"/>
                </a:lnTo>
                <a:lnTo>
                  <a:pt x="679" y="1503"/>
                </a:lnTo>
                <a:lnTo>
                  <a:pt x="681" y="1492"/>
                </a:lnTo>
                <a:lnTo>
                  <a:pt x="692" y="1459"/>
                </a:lnTo>
                <a:lnTo>
                  <a:pt x="694" y="1447"/>
                </a:lnTo>
                <a:lnTo>
                  <a:pt x="693" y="1435"/>
                </a:lnTo>
                <a:lnTo>
                  <a:pt x="668" y="1445"/>
                </a:lnTo>
                <a:lnTo>
                  <a:pt x="643" y="1456"/>
                </a:lnTo>
                <a:lnTo>
                  <a:pt x="619" y="1467"/>
                </a:lnTo>
                <a:lnTo>
                  <a:pt x="595" y="1477"/>
                </a:lnTo>
                <a:lnTo>
                  <a:pt x="567" y="1487"/>
                </a:lnTo>
                <a:lnTo>
                  <a:pt x="536" y="1496"/>
                </a:lnTo>
                <a:lnTo>
                  <a:pt x="571" y="1521"/>
                </a:lnTo>
                <a:lnTo>
                  <a:pt x="606" y="1544"/>
                </a:lnTo>
                <a:lnTo>
                  <a:pt x="641" y="1564"/>
                </a:lnTo>
                <a:lnTo>
                  <a:pt x="679" y="1582"/>
                </a:lnTo>
                <a:lnTo>
                  <a:pt x="718" y="1597"/>
                </a:lnTo>
                <a:lnTo>
                  <a:pt x="759" y="1608"/>
                </a:lnTo>
                <a:lnTo>
                  <a:pt x="803" y="1617"/>
                </a:lnTo>
                <a:lnTo>
                  <a:pt x="849" y="1623"/>
                </a:lnTo>
                <a:lnTo>
                  <a:pt x="899" y="1625"/>
                </a:lnTo>
                <a:lnTo>
                  <a:pt x="899" y="1587"/>
                </a:lnTo>
                <a:lnTo>
                  <a:pt x="906" y="1587"/>
                </a:lnTo>
                <a:lnTo>
                  <a:pt x="915" y="1589"/>
                </a:lnTo>
                <a:lnTo>
                  <a:pt x="924" y="1591"/>
                </a:lnTo>
                <a:lnTo>
                  <a:pt x="933" y="1593"/>
                </a:lnTo>
                <a:lnTo>
                  <a:pt x="941" y="1594"/>
                </a:lnTo>
                <a:lnTo>
                  <a:pt x="948" y="1594"/>
                </a:lnTo>
                <a:lnTo>
                  <a:pt x="956" y="1592"/>
                </a:lnTo>
                <a:lnTo>
                  <a:pt x="961" y="1587"/>
                </a:lnTo>
                <a:lnTo>
                  <a:pt x="965" y="1580"/>
                </a:lnTo>
                <a:lnTo>
                  <a:pt x="967" y="1568"/>
                </a:lnTo>
                <a:lnTo>
                  <a:pt x="967" y="1553"/>
                </a:lnTo>
                <a:lnTo>
                  <a:pt x="965" y="1537"/>
                </a:lnTo>
                <a:lnTo>
                  <a:pt x="962" y="1521"/>
                </a:lnTo>
                <a:lnTo>
                  <a:pt x="957" y="1503"/>
                </a:lnTo>
                <a:lnTo>
                  <a:pt x="950" y="1487"/>
                </a:lnTo>
                <a:lnTo>
                  <a:pt x="943" y="1471"/>
                </a:lnTo>
                <a:lnTo>
                  <a:pt x="934" y="1459"/>
                </a:lnTo>
                <a:lnTo>
                  <a:pt x="924" y="1450"/>
                </a:lnTo>
                <a:lnTo>
                  <a:pt x="913" y="1444"/>
                </a:lnTo>
                <a:lnTo>
                  <a:pt x="898" y="1438"/>
                </a:lnTo>
                <a:lnTo>
                  <a:pt x="882" y="1432"/>
                </a:lnTo>
                <a:lnTo>
                  <a:pt x="863" y="1427"/>
                </a:lnTo>
                <a:lnTo>
                  <a:pt x="844" y="1425"/>
                </a:lnTo>
                <a:lnTo>
                  <a:pt x="826" y="1425"/>
                </a:lnTo>
                <a:close/>
                <a:moveTo>
                  <a:pt x="454" y="1374"/>
                </a:moveTo>
                <a:lnTo>
                  <a:pt x="495" y="1466"/>
                </a:lnTo>
                <a:lnTo>
                  <a:pt x="619" y="1389"/>
                </a:lnTo>
                <a:lnTo>
                  <a:pt x="619" y="1382"/>
                </a:lnTo>
                <a:lnTo>
                  <a:pt x="454" y="1374"/>
                </a:lnTo>
                <a:close/>
                <a:moveTo>
                  <a:pt x="734" y="1260"/>
                </a:moveTo>
                <a:lnTo>
                  <a:pt x="747" y="1280"/>
                </a:lnTo>
                <a:lnTo>
                  <a:pt x="763" y="1297"/>
                </a:lnTo>
                <a:lnTo>
                  <a:pt x="781" y="1312"/>
                </a:lnTo>
                <a:lnTo>
                  <a:pt x="801" y="1326"/>
                </a:lnTo>
                <a:lnTo>
                  <a:pt x="822" y="1339"/>
                </a:lnTo>
                <a:lnTo>
                  <a:pt x="866" y="1361"/>
                </a:lnTo>
                <a:lnTo>
                  <a:pt x="889" y="1371"/>
                </a:lnTo>
                <a:lnTo>
                  <a:pt x="911" y="1382"/>
                </a:lnTo>
                <a:lnTo>
                  <a:pt x="932" y="1394"/>
                </a:lnTo>
                <a:lnTo>
                  <a:pt x="953" y="1407"/>
                </a:lnTo>
                <a:lnTo>
                  <a:pt x="971" y="1422"/>
                </a:lnTo>
                <a:lnTo>
                  <a:pt x="989" y="1439"/>
                </a:lnTo>
                <a:lnTo>
                  <a:pt x="1002" y="1459"/>
                </a:lnTo>
                <a:lnTo>
                  <a:pt x="1014" y="1481"/>
                </a:lnTo>
                <a:lnTo>
                  <a:pt x="1023" y="1481"/>
                </a:lnTo>
                <a:lnTo>
                  <a:pt x="1031" y="1260"/>
                </a:lnTo>
                <a:lnTo>
                  <a:pt x="989" y="1268"/>
                </a:lnTo>
                <a:lnTo>
                  <a:pt x="948" y="1271"/>
                </a:lnTo>
                <a:lnTo>
                  <a:pt x="908" y="1272"/>
                </a:lnTo>
                <a:lnTo>
                  <a:pt x="868" y="1270"/>
                </a:lnTo>
                <a:lnTo>
                  <a:pt x="826" y="1267"/>
                </a:lnTo>
                <a:lnTo>
                  <a:pt x="782" y="1263"/>
                </a:lnTo>
                <a:lnTo>
                  <a:pt x="734" y="1260"/>
                </a:lnTo>
                <a:close/>
                <a:moveTo>
                  <a:pt x="429" y="1245"/>
                </a:moveTo>
                <a:lnTo>
                  <a:pt x="437" y="1351"/>
                </a:lnTo>
                <a:lnTo>
                  <a:pt x="553" y="1306"/>
                </a:lnTo>
                <a:lnTo>
                  <a:pt x="429" y="1245"/>
                </a:lnTo>
                <a:close/>
                <a:moveTo>
                  <a:pt x="223" y="1245"/>
                </a:moveTo>
                <a:lnTo>
                  <a:pt x="247" y="1405"/>
                </a:lnTo>
                <a:lnTo>
                  <a:pt x="355" y="1435"/>
                </a:lnTo>
                <a:lnTo>
                  <a:pt x="338" y="1420"/>
                </a:lnTo>
                <a:lnTo>
                  <a:pt x="223" y="1245"/>
                </a:lnTo>
                <a:close/>
                <a:moveTo>
                  <a:pt x="1014" y="1176"/>
                </a:moveTo>
                <a:lnTo>
                  <a:pt x="998" y="1191"/>
                </a:lnTo>
                <a:lnTo>
                  <a:pt x="980" y="1201"/>
                </a:lnTo>
                <a:lnTo>
                  <a:pt x="959" y="1208"/>
                </a:lnTo>
                <a:lnTo>
                  <a:pt x="937" y="1213"/>
                </a:lnTo>
                <a:lnTo>
                  <a:pt x="915" y="1215"/>
                </a:lnTo>
                <a:lnTo>
                  <a:pt x="891" y="1216"/>
                </a:lnTo>
                <a:lnTo>
                  <a:pt x="866" y="1217"/>
                </a:lnTo>
                <a:lnTo>
                  <a:pt x="814" y="1217"/>
                </a:lnTo>
                <a:lnTo>
                  <a:pt x="786" y="1218"/>
                </a:lnTo>
                <a:lnTo>
                  <a:pt x="759" y="1222"/>
                </a:lnTo>
                <a:lnTo>
                  <a:pt x="762" y="1223"/>
                </a:lnTo>
                <a:lnTo>
                  <a:pt x="768" y="1224"/>
                </a:lnTo>
                <a:lnTo>
                  <a:pt x="779" y="1226"/>
                </a:lnTo>
                <a:lnTo>
                  <a:pt x="793" y="1229"/>
                </a:lnTo>
                <a:lnTo>
                  <a:pt x="809" y="1231"/>
                </a:lnTo>
                <a:lnTo>
                  <a:pt x="828" y="1234"/>
                </a:lnTo>
                <a:lnTo>
                  <a:pt x="849" y="1235"/>
                </a:lnTo>
                <a:lnTo>
                  <a:pt x="871" y="1237"/>
                </a:lnTo>
                <a:lnTo>
                  <a:pt x="893" y="1237"/>
                </a:lnTo>
                <a:lnTo>
                  <a:pt x="915" y="1235"/>
                </a:lnTo>
                <a:lnTo>
                  <a:pt x="938" y="1233"/>
                </a:lnTo>
                <a:lnTo>
                  <a:pt x="959" y="1228"/>
                </a:lnTo>
                <a:lnTo>
                  <a:pt x="979" y="1221"/>
                </a:lnTo>
                <a:lnTo>
                  <a:pt x="996" y="1212"/>
                </a:lnTo>
                <a:lnTo>
                  <a:pt x="1011" y="1199"/>
                </a:lnTo>
                <a:lnTo>
                  <a:pt x="1023" y="1184"/>
                </a:lnTo>
                <a:lnTo>
                  <a:pt x="1014" y="1176"/>
                </a:lnTo>
                <a:close/>
                <a:moveTo>
                  <a:pt x="429" y="1077"/>
                </a:moveTo>
                <a:lnTo>
                  <a:pt x="421" y="1207"/>
                </a:lnTo>
                <a:lnTo>
                  <a:pt x="437" y="1207"/>
                </a:lnTo>
                <a:lnTo>
                  <a:pt x="528" y="1229"/>
                </a:lnTo>
                <a:lnTo>
                  <a:pt x="429" y="1077"/>
                </a:lnTo>
                <a:close/>
                <a:moveTo>
                  <a:pt x="775" y="1039"/>
                </a:moveTo>
                <a:lnTo>
                  <a:pt x="784" y="1061"/>
                </a:lnTo>
                <a:lnTo>
                  <a:pt x="794" y="1081"/>
                </a:lnTo>
                <a:lnTo>
                  <a:pt x="803" y="1100"/>
                </a:lnTo>
                <a:lnTo>
                  <a:pt x="812" y="1117"/>
                </a:lnTo>
                <a:lnTo>
                  <a:pt x="822" y="1131"/>
                </a:lnTo>
                <a:lnTo>
                  <a:pt x="833" y="1143"/>
                </a:lnTo>
                <a:lnTo>
                  <a:pt x="846" y="1153"/>
                </a:lnTo>
                <a:lnTo>
                  <a:pt x="860" y="1162"/>
                </a:lnTo>
                <a:lnTo>
                  <a:pt x="875" y="1167"/>
                </a:lnTo>
                <a:lnTo>
                  <a:pt x="893" y="1169"/>
                </a:lnTo>
                <a:lnTo>
                  <a:pt x="913" y="1169"/>
                </a:lnTo>
                <a:lnTo>
                  <a:pt x="936" y="1167"/>
                </a:lnTo>
                <a:lnTo>
                  <a:pt x="961" y="1162"/>
                </a:lnTo>
                <a:lnTo>
                  <a:pt x="990" y="1153"/>
                </a:lnTo>
                <a:lnTo>
                  <a:pt x="969" y="1142"/>
                </a:lnTo>
                <a:lnTo>
                  <a:pt x="946" y="1130"/>
                </a:lnTo>
                <a:lnTo>
                  <a:pt x="922" y="1117"/>
                </a:lnTo>
                <a:lnTo>
                  <a:pt x="874" y="1088"/>
                </a:lnTo>
                <a:lnTo>
                  <a:pt x="851" y="1075"/>
                </a:lnTo>
                <a:lnTo>
                  <a:pt x="829" y="1063"/>
                </a:lnTo>
                <a:lnTo>
                  <a:pt x="809" y="1052"/>
                </a:lnTo>
                <a:lnTo>
                  <a:pt x="791" y="1044"/>
                </a:lnTo>
                <a:lnTo>
                  <a:pt x="775" y="1039"/>
                </a:lnTo>
                <a:close/>
                <a:moveTo>
                  <a:pt x="676" y="1039"/>
                </a:moveTo>
                <a:lnTo>
                  <a:pt x="693" y="1199"/>
                </a:lnTo>
                <a:lnTo>
                  <a:pt x="792" y="1176"/>
                </a:lnTo>
                <a:lnTo>
                  <a:pt x="784" y="1161"/>
                </a:lnTo>
                <a:lnTo>
                  <a:pt x="776" y="1144"/>
                </a:lnTo>
                <a:lnTo>
                  <a:pt x="768" y="1126"/>
                </a:lnTo>
                <a:lnTo>
                  <a:pt x="760" y="1108"/>
                </a:lnTo>
                <a:lnTo>
                  <a:pt x="751" y="1091"/>
                </a:lnTo>
                <a:lnTo>
                  <a:pt x="742" y="1075"/>
                </a:lnTo>
                <a:lnTo>
                  <a:pt x="734" y="1061"/>
                </a:lnTo>
                <a:lnTo>
                  <a:pt x="726" y="1052"/>
                </a:lnTo>
                <a:lnTo>
                  <a:pt x="718" y="1047"/>
                </a:lnTo>
                <a:lnTo>
                  <a:pt x="706" y="1043"/>
                </a:lnTo>
                <a:lnTo>
                  <a:pt x="696" y="1042"/>
                </a:lnTo>
                <a:lnTo>
                  <a:pt x="684" y="1040"/>
                </a:lnTo>
                <a:lnTo>
                  <a:pt x="676" y="1039"/>
                </a:lnTo>
                <a:close/>
                <a:moveTo>
                  <a:pt x="324" y="1024"/>
                </a:moveTo>
                <a:lnTo>
                  <a:pt x="313" y="1025"/>
                </a:lnTo>
                <a:lnTo>
                  <a:pt x="302" y="1026"/>
                </a:lnTo>
                <a:lnTo>
                  <a:pt x="289" y="1029"/>
                </a:lnTo>
                <a:lnTo>
                  <a:pt x="277" y="1032"/>
                </a:lnTo>
                <a:lnTo>
                  <a:pt x="264" y="1037"/>
                </a:lnTo>
                <a:lnTo>
                  <a:pt x="253" y="1044"/>
                </a:lnTo>
                <a:lnTo>
                  <a:pt x="243" y="1054"/>
                </a:lnTo>
                <a:lnTo>
                  <a:pt x="236" y="1064"/>
                </a:lnTo>
                <a:lnTo>
                  <a:pt x="231" y="1077"/>
                </a:lnTo>
                <a:lnTo>
                  <a:pt x="228" y="1101"/>
                </a:lnTo>
                <a:lnTo>
                  <a:pt x="230" y="1126"/>
                </a:lnTo>
                <a:lnTo>
                  <a:pt x="235" y="1154"/>
                </a:lnTo>
                <a:lnTo>
                  <a:pt x="243" y="1182"/>
                </a:lnTo>
                <a:lnTo>
                  <a:pt x="254" y="1210"/>
                </a:lnTo>
                <a:lnTo>
                  <a:pt x="267" y="1238"/>
                </a:lnTo>
                <a:lnTo>
                  <a:pt x="282" y="1266"/>
                </a:lnTo>
                <a:lnTo>
                  <a:pt x="300" y="1292"/>
                </a:lnTo>
                <a:lnTo>
                  <a:pt x="318" y="1317"/>
                </a:lnTo>
                <a:lnTo>
                  <a:pt x="338" y="1339"/>
                </a:lnTo>
                <a:lnTo>
                  <a:pt x="358" y="1358"/>
                </a:lnTo>
                <a:lnTo>
                  <a:pt x="379" y="1374"/>
                </a:lnTo>
                <a:lnTo>
                  <a:pt x="371" y="1100"/>
                </a:lnTo>
                <a:lnTo>
                  <a:pt x="359" y="1099"/>
                </a:lnTo>
                <a:lnTo>
                  <a:pt x="334" y="1098"/>
                </a:lnTo>
                <a:lnTo>
                  <a:pt x="323" y="1095"/>
                </a:lnTo>
                <a:lnTo>
                  <a:pt x="313" y="1092"/>
                </a:lnTo>
                <a:lnTo>
                  <a:pt x="305" y="1085"/>
                </a:lnTo>
                <a:lnTo>
                  <a:pt x="303" y="1078"/>
                </a:lnTo>
                <a:lnTo>
                  <a:pt x="305" y="1070"/>
                </a:lnTo>
                <a:lnTo>
                  <a:pt x="310" y="1061"/>
                </a:lnTo>
                <a:lnTo>
                  <a:pt x="317" y="1052"/>
                </a:lnTo>
                <a:lnTo>
                  <a:pt x="325" y="1043"/>
                </a:lnTo>
                <a:lnTo>
                  <a:pt x="333" y="1033"/>
                </a:lnTo>
                <a:lnTo>
                  <a:pt x="338" y="1024"/>
                </a:lnTo>
                <a:lnTo>
                  <a:pt x="324" y="1024"/>
                </a:lnTo>
                <a:close/>
                <a:moveTo>
                  <a:pt x="891" y="917"/>
                </a:moveTo>
                <a:lnTo>
                  <a:pt x="893" y="938"/>
                </a:lnTo>
                <a:lnTo>
                  <a:pt x="895" y="960"/>
                </a:lnTo>
                <a:lnTo>
                  <a:pt x="895" y="984"/>
                </a:lnTo>
                <a:lnTo>
                  <a:pt x="896" y="1007"/>
                </a:lnTo>
                <a:lnTo>
                  <a:pt x="898" y="1030"/>
                </a:lnTo>
                <a:lnTo>
                  <a:pt x="901" y="1052"/>
                </a:lnTo>
                <a:lnTo>
                  <a:pt x="906" y="1073"/>
                </a:lnTo>
                <a:lnTo>
                  <a:pt x="915" y="1092"/>
                </a:lnTo>
                <a:lnTo>
                  <a:pt x="981" y="1108"/>
                </a:lnTo>
                <a:lnTo>
                  <a:pt x="976" y="1090"/>
                </a:lnTo>
                <a:lnTo>
                  <a:pt x="971" y="1071"/>
                </a:lnTo>
                <a:lnTo>
                  <a:pt x="969" y="1054"/>
                </a:lnTo>
                <a:lnTo>
                  <a:pt x="966" y="1035"/>
                </a:lnTo>
                <a:lnTo>
                  <a:pt x="964" y="1018"/>
                </a:lnTo>
                <a:lnTo>
                  <a:pt x="960" y="1001"/>
                </a:lnTo>
                <a:lnTo>
                  <a:pt x="957" y="985"/>
                </a:lnTo>
                <a:lnTo>
                  <a:pt x="952" y="970"/>
                </a:lnTo>
                <a:lnTo>
                  <a:pt x="946" y="956"/>
                </a:lnTo>
                <a:lnTo>
                  <a:pt x="937" y="944"/>
                </a:lnTo>
                <a:lnTo>
                  <a:pt x="925" y="933"/>
                </a:lnTo>
                <a:lnTo>
                  <a:pt x="909" y="924"/>
                </a:lnTo>
                <a:lnTo>
                  <a:pt x="891" y="917"/>
                </a:lnTo>
                <a:close/>
                <a:moveTo>
                  <a:pt x="495" y="864"/>
                </a:moveTo>
                <a:lnTo>
                  <a:pt x="445" y="1024"/>
                </a:lnTo>
                <a:lnTo>
                  <a:pt x="459" y="1037"/>
                </a:lnTo>
                <a:lnTo>
                  <a:pt x="471" y="1052"/>
                </a:lnTo>
                <a:lnTo>
                  <a:pt x="482" y="1066"/>
                </a:lnTo>
                <a:lnTo>
                  <a:pt x="504" y="1097"/>
                </a:lnTo>
                <a:lnTo>
                  <a:pt x="515" y="1111"/>
                </a:lnTo>
                <a:lnTo>
                  <a:pt x="528" y="1125"/>
                </a:lnTo>
                <a:lnTo>
                  <a:pt x="543" y="1136"/>
                </a:lnTo>
                <a:lnTo>
                  <a:pt x="561" y="1146"/>
                </a:lnTo>
                <a:lnTo>
                  <a:pt x="561" y="1138"/>
                </a:lnTo>
                <a:lnTo>
                  <a:pt x="495" y="864"/>
                </a:lnTo>
                <a:close/>
                <a:moveTo>
                  <a:pt x="971" y="749"/>
                </a:moveTo>
                <a:lnTo>
                  <a:pt x="959" y="751"/>
                </a:lnTo>
                <a:lnTo>
                  <a:pt x="946" y="755"/>
                </a:lnTo>
                <a:lnTo>
                  <a:pt x="934" y="762"/>
                </a:lnTo>
                <a:lnTo>
                  <a:pt x="924" y="773"/>
                </a:lnTo>
                <a:lnTo>
                  <a:pt x="920" y="780"/>
                </a:lnTo>
                <a:lnTo>
                  <a:pt x="917" y="792"/>
                </a:lnTo>
                <a:lnTo>
                  <a:pt x="916" y="806"/>
                </a:lnTo>
                <a:lnTo>
                  <a:pt x="915" y="820"/>
                </a:lnTo>
                <a:lnTo>
                  <a:pt x="915" y="849"/>
                </a:lnTo>
                <a:lnTo>
                  <a:pt x="932" y="856"/>
                </a:lnTo>
                <a:lnTo>
                  <a:pt x="942" y="847"/>
                </a:lnTo>
                <a:lnTo>
                  <a:pt x="951" y="837"/>
                </a:lnTo>
                <a:lnTo>
                  <a:pt x="960" y="828"/>
                </a:lnTo>
                <a:lnTo>
                  <a:pt x="969" y="822"/>
                </a:lnTo>
                <a:lnTo>
                  <a:pt x="977" y="817"/>
                </a:lnTo>
                <a:lnTo>
                  <a:pt x="984" y="817"/>
                </a:lnTo>
                <a:lnTo>
                  <a:pt x="991" y="822"/>
                </a:lnTo>
                <a:lnTo>
                  <a:pt x="995" y="828"/>
                </a:lnTo>
                <a:lnTo>
                  <a:pt x="996" y="838"/>
                </a:lnTo>
                <a:lnTo>
                  <a:pt x="995" y="850"/>
                </a:lnTo>
                <a:lnTo>
                  <a:pt x="992" y="862"/>
                </a:lnTo>
                <a:lnTo>
                  <a:pt x="989" y="877"/>
                </a:lnTo>
                <a:lnTo>
                  <a:pt x="983" y="891"/>
                </a:lnTo>
                <a:lnTo>
                  <a:pt x="979" y="905"/>
                </a:lnTo>
                <a:lnTo>
                  <a:pt x="973" y="917"/>
                </a:lnTo>
                <a:lnTo>
                  <a:pt x="977" y="918"/>
                </a:lnTo>
                <a:lnTo>
                  <a:pt x="982" y="919"/>
                </a:lnTo>
                <a:lnTo>
                  <a:pt x="988" y="919"/>
                </a:lnTo>
                <a:lnTo>
                  <a:pt x="994" y="917"/>
                </a:lnTo>
                <a:lnTo>
                  <a:pt x="1002" y="914"/>
                </a:lnTo>
                <a:lnTo>
                  <a:pt x="1012" y="908"/>
                </a:lnTo>
                <a:lnTo>
                  <a:pt x="1023" y="898"/>
                </a:lnTo>
                <a:lnTo>
                  <a:pt x="1026" y="891"/>
                </a:lnTo>
                <a:lnTo>
                  <a:pt x="1029" y="881"/>
                </a:lnTo>
                <a:lnTo>
                  <a:pt x="1032" y="867"/>
                </a:lnTo>
                <a:lnTo>
                  <a:pt x="1034" y="852"/>
                </a:lnTo>
                <a:lnTo>
                  <a:pt x="1035" y="836"/>
                </a:lnTo>
                <a:lnTo>
                  <a:pt x="1036" y="820"/>
                </a:lnTo>
                <a:lnTo>
                  <a:pt x="1036" y="805"/>
                </a:lnTo>
                <a:lnTo>
                  <a:pt x="1035" y="790"/>
                </a:lnTo>
                <a:lnTo>
                  <a:pt x="1034" y="780"/>
                </a:lnTo>
                <a:lnTo>
                  <a:pt x="1031" y="773"/>
                </a:lnTo>
                <a:lnTo>
                  <a:pt x="1025" y="767"/>
                </a:lnTo>
                <a:lnTo>
                  <a:pt x="1018" y="761"/>
                </a:lnTo>
                <a:lnTo>
                  <a:pt x="1008" y="756"/>
                </a:lnTo>
                <a:lnTo>
                  <a:pt x="997" y="752"/>
                </a:lnTo>
                <a:lnTo>
                  <a:pt x="984" y="750"/>
                </a:lnTo>
                <a:lnTo>
                  <a:pt x="971" y="749"/>
                </a:lnTo>
                <a:close/>
                <a:moveTo>
                  <a:pt x="585" y="724"/>
                </a:moveTo>
                <a:lnTo>
                  <a:pt x="569" y="727"/>
                </a:lnTo>
                <a:lnTo>
                  <a:pt x="558" y="734"/>
                </a:lnTo>
                <a:lnTo>
                  <a:pt x="550" y="745"/>
                </a:lnTo>
                <a:lnTo>
                  <a:pt x="544" y="757"/>
                </a:lnTo>
                <a:lnTo>
                  <a:pt x="543" y="777"/>
                </a:lnTo>
                <a:lnTo>
                  <a:pt x="543" y="801"/>
                </a:lnTo>
                <a:lnTo>
                  <a:pt x="544" y="827"/>
                </a:lnTo>
                <a:lnTo>
                  <a:pt x="547" y="855"/>
                </a:lnTo>
                <a:lnTo>
                  <a:pt x="558" y="916"/>
                </a:lnTo>
                <a:lnTo>
                  <a:pt x="565" y="946"/>
                </a:lnTo>
                <a:lnTo>
                  <a:pt x="572" y="977"/>
                </a:lnTo>
                <a:lnTo>
                  <a:pt x="578" y="1005"/>
                </a:lnTo>
                <a:lnTo>
                  <a:pt x="586" y="1032"/>
                </a:lnTo>
                <a:lnTo>
                  <a:pt x="602" y="1032"/>
                </a:lnTo>
                <a:lnTo>
                  <a:pt x="604" y="993"/>
                </a:lnTo>
                <a:lnTo>
                  <a:pt x="609" y="958"/>
                </a:lnTo>
                <a:lnTo>
                  <a:pt x="617" y="923"/>
                </a:lnTo>
                <a:lnTo>
                  <a:pt x="627" y="892"/>
                </a:lnTo>
                <a:lnTo>
                  <a:pt x="639" y="861"/>
                </a:lnTo>
                <a:lnTo>
                  <a:pt x="652" y="834"/>
                </a:lnTo>
                <a:lnTo>
                  <a:pt x="640" y="828"/>
                </a:lnTo>
                <a:lnTo>
                  <a:pt x="628" y="823"/>
                </a:lnTo>
                <a:lnTo>
                  <a:pt x="602" y="812"/>
                </a:lnTo>
                <a:lnTo>
                  <a:pt x="592" y="808"/>
                </a:lnTo>
                <a:lnTo>
                  <a:pt x="584" y="804"/>
                </a:lnTo>
                <a:lnTo>
                  <a:pt x="580" y="801"/>
                </a:lnTo>
                <a:lnTo>
                  <a:pt x="576" y="793"/>
                </a:lnTo>
                <a:lnTo>
                  <a:pt x="574" y="784"/>
                </a:lnTo>
                <a:lnTo>
                  <a:pt x="575" y="773"/>
                </a:lnTo>
                <a:lnTo>
                  <a:pt x="579" y="764"/>
                </a:lnTo>
                <a:lnTo>
                  <a:pt x="586" y="756"/>
                </a:lnTo>
                <a:lnTo>
                  <a:pt x="595" y="751"/>
                </a:lnTo>
                <a:lnTo>
                  <a:pt x="605" y="750"/>
                </a:lnTo>
                <a:lnTo>
                  <a:pt x="616" y="751"/>
                </a:lnTo>
                <a:lnTo>
                  <a:pt x="626" y="752"/>
                </a:lnTo>
                <a:lnTo>
                  <a:pt x="635" y="755"/>
                </a:lnTo>
                <a:lnTo>
                  <a:pt x="643" y="757"/>
                </a:lnTo>
                <a:lnTo>
                  <a:pt x="642" y="756"/>
                </a:lnTo>
                <a:lnTo>
                  <a:pt x="640" y="751"/>
                </a:lnTo>
                <a:lnTo>
                  <a:pt x="635" y="746"/>
                </a:lnTo>
                <a:lnTo>
                  <a:pt x="629" y="739"/>
                </a:lnTo>
                <a:lnTo>
                  <a:pt x="620" y="732"/>
                </a:lnTo>
                <a:lnTo>
                  <a:pt x="610" y="727"/>
                </a:lnTo>
                <a:lnTo>
                  <a:pt x="598" y="724"/>
                </a:lnTo>
                <a:lnTo>
                  <a:pt x="585" y="724"/>
                </a:lnTo>
                <a:close/>
                <a:moveTo>
                  <a:pt x="792" y="666"/>
                </a:moveTo>
                <a:lnTo>
                  <a:pt x="783" y="694"/>
                </a:lnTo>
                <a:lnTo>
                  <a:pt x="770" y="723"/>
                </a:lnTo>
                <a:lnTo>
                  <a:pt x="756" y="752"/>
                </a:lnTo>
                <a:lnTo>
                  <a:pt x="741" y="783"/>
                </a:lnTo>
                <a:lnTo>
                  <a:pt x="726" y="814"/>
                </a:lnTo>
                <a:lnTo>
                  <a:pt x="712" y="845"/>
                </a:lnTo>
                <a:lnTo>
                  <a:pt x="699" y="878"/>
                </a:lnTo>
                <a:lnTo>
                  <a:pt x="690" y="909"/>
                </a:lnTo>
                <a:lnTo>
                  <a:pt x="684" y="940"/>
                </a:lnTo>
                <a:lnTo>
                  <a:pt x="681" y="971"/>
                </a:lnTo>
                <a:lnTo>
                  <a:pt x="685" y="1001"/>
                </a:lnTo>
                <a:lnTo>
                  <a:pt x="716" y="998"/>
                </a:lnTo>
                <a:lnTo>
                  <a:pt x="745" y="998"/>
                </a:lnTo>
                <a:lnTo>
                  <a:pt x="772" y="999"/>
                </a:lnTo>
                <a:lnTo>
                  <a:pt x="798" y="1004"/>
                </a:lnTo>
                <a:lnTo>
                  <a:pt x="824" y="1010"/>
                </a:lnTo>
                <a:lnTo>
                  <a:pt x="849" y="1016"/>
                </a:lnTo>
                <a:lnTo>
                  <a:pt x="850" y="1011"/>
                </a:lnTo>
                <a:lnTo>
                  <a:pt x="851" y="1003"/>
                </a:lnTo>
                <a:lnTo>
                  <a:pt x="850" y="992"/>
                </a:lnTo>
                <a:lnTo>
                  <a:pt x="849" y="978"/>
                </a:lnTo>
                <a:lnTo>
                  <a:pt x="846" y="962"/>
                </a:lnTo>
                <a:lnTo>
                  <a:pt x="840" y="945"/>
                </a:lnTo>
                <a:lnTo>
                  <a:pt x="832" y="927"/>
                </a:lnTo>
                <a:lnTo>
                  <a:pt x="820" y="908"/>
                </a:lnTo>
                <a:lnTo>
                  <a:pt x="805" y="888"/>
                </a:lnTo>
                <a:lnTo>
                  <a:pt x="784" y="868"/>
                </a:lnTo>
                <a:lnTo>
                  <a:pt x="759" y="849"/>
                </a:lnTo>
                <a:lnTo>
                  <a:pt x="874" y="856"/>
                </a:lnTo>
                <a:lnTo>
                  <a:pt x="871" y="831"/>
                </a:lnTo>
                <a:lnTo>
                  <a:pt x="874" y="806"/>
                </a:lnTo>
                <a:lnTo>
                  <a:pt x="882" y="783"/>
                </a:lnTo>
                <a:lnTo>
                  <a:pt x="893" y="761"/>
                </a:lnTo>
                <a:lnTo>
                  <a:pt x="907" y="741"/>
                </a:lnTo>
                <a:lnTo>
                  <a:pt x="926" y="725"/>
                </a:lnTo>
                <a:lnTo>
                  <a:pt x="946" y="713"/>
                </a:lnTo>
                <a:lnTo>
                  <a:pt x="967" y="704"/>
                </a:lnTo>
                <a:lnTo>
                  <a:pt x="927" y="702"/>
                </a:lnTo>
                <a:lnTo>
                  <a:pt x="890" y="696"/>
                </a:lnTo>
                <a:lnTo>
                  <a:pt x="855" y="687"/>
                </a:lnTo>
                <a:lnTo>
                  <a:pt x="823" y="677"/>
                </a:lnTo>
                <a:lnTo>
                  <a:pt x="792" y="666"/>
                </a:lnTo>
                <a:close/>
                <a:moveTo>
                  <a:pt x="825" y="559"/>
                </a:moveTo>
                <a:lnTo>
                  <a:pt x="808" y="643"/>
                </a:lnTo>
                <a:lnTo>
                  <a:pt x="834" y="638"/>
                </a:lnTo>
                <a:lnTo>
                  <a:pt x="861" y="637"/>
                </a:lnTo>
                <a:lnTo>
                  <a:pt x="888" y="638"/>
                </a:lnTo>
                <a:lnTo>
                  <a:pt x="915" y="642"/>
                </a:lnTo>
                <a:lnTo>
                  <a:pt x="941" y="646"/>
                </a:lnTo>
                <a:lnTo>
                  <a:pt x="965" y="651"/>
                </a:lnTo>
                <a:lnTo>
                  <a:pt x="825" y="559"/>
                </a:lnTo>
                <a:close/>
                <a:moveTo>
                  <a:pt x="849" y="438"/>
                </a:moveTo>
                <a:lnTo>
                  <a:pt x="841" y="530"/>
                </a:lnTo>
                <a:lnTo>
                  <a:pt x="965" y="567"/>
                </a:lnTo>
                <a:lnTo>
                  <a:pt x="849" y="438"/>
                </a:lnTo>
                <a:close/>
                <a:moveTo>
                  <a:pt x="1050" y="0"/>
                </a:moveTo>
                <a:lnTo>
                  <a:pt x="1050" y="14"/>
                </a:lnTo>
                <a:lnTo>
                  <a:pt x="1051" y="29"/>
                </a:lnTo>
                <a:lnTo>
                  <a:pt x="1051" y="257"/>
                </a:lnTo>
                <a:lnTo>
                  <a:pt x="1052" y="302"/>
                </a:lnTo>
                <a:lnTo>
                  <a:pt x="1052" y="933"/>
                </a:lnTo>
                <a:lnTo>
                  <a:pt x="1051" y="933"/>
                </a:lnTo>
                <a:lnTo>
                  <a:pt x="1050" y="932"/>
                </a:lnTo>
                <a:lnTo>
                  <a:pt x="1048" y="931"/>
                </a:lnTo>
                <a:lnTo>
                  <a:pt x="1041" y="931"/>
                </a:lnTo>
                <a:lnTo>
                  <a:pt x="1039" y="933"/>
                </a:lnTo>
                <a:lnTo>
                  <a:pt x="1036" y="936"/>
                </a:lnTo>
                <a:lnTo>
                  <a:pt x="1021" y="965"/>
                </a:lnTo>
                <a:lnTo>
                  <a:pt x="1014" y="978"/>
                </a:lnTo>
                <a:lnTo>
                  <a:pt x="1008" y="993"/>
                </a:lnTo>
                <a:lnTo>
                  <a:pt x="1003" y="1009"/>
                </a:lnTo>
                <a:lnTo>
                  <a:pt x="1000" y="1025"/>
                </a:lnTo>
                <a:lnTo>
                  <a:pt x="997" y="1040"/>
                </a:lnTo>
                <a:lnTo>
                  <a:pt x="998" y="1054"/>
                </a:lnTo>
                <a:lnTo>
                  <a:pt x="1002" y="1070"/>
                </a:lnTo>
                <a:lnTo>
                  <a:pt x="1006" y="1081"/>
                </a:lnTo>
                <a:lnTo>
                  <a:pt x="1012" y="1091"/>
                </a:lnTo>
                <a:lnTo>
                  <a:pt x="1019" y="1096"/>
                </a:lnTo>
                <a:lnTo>
                  <a:pt x="1026" y="1099"/>
                </a:lnTo>
                <a:lnTo>
                  <a:pt x="1035" y="1101"/>
                </a:lnTo>
                <a:lnTo>
                  <a:pt x="1044" y="1101"/>
                </a:lnTo>
                <a:lnTo>
                  <a:pt x="1052" y="1099"/>
                </a:lnTo>
                <a:lnTo>
                  <a:pt x="1052" y="1610"/>
                </a:lnTo>
                <a:lnTo>
                  <a:pt x="932" y="1610"/>
                </a:lnTo>
                <a:lnTo>
                  <a:pt x="932" y="1633"/>
                </a:lnTo>
                <a:lnTo>
                  <a:pt x="1052" y="1633"/>
                </a:lnTo>
                <a:lnTo>
                  <a:pt x="1052" y="1671"/>
                </a:lnTo>
                <a:lnTo>
                  <a:pt x="1031" y="1671"/>
                </a:lnTo>
                <a:lnTo>
                  <a:pt x="1027" y="1682"/>
                </a:lnTo>
                <a:lnTo>
                  <a:pt x="1025" y="1693"/>
                </a:lnTo>
                <a:lnTo>
                  <a:pt x="1021" y="1705"/>
                </a:lnTo>
                <a:lnTo>
                  <a:pt x="1014" y="1717"/>
                </a:lnTo>
                <a:lnTo>
                  <a:pt x="1008" y="1722"/>
                </a:lnTo>
                <a:lnTo>
                  <a:pt x="998" y="1726"/>
                </a:lnTo>
                <a:lnTo>
                  <a:pt x="985" y="1730"/>
                </a:lnTo>
                <a:lnTo>
                  <a:pt x="941" y="1740"/>
                </a:lnTo>
                <a:lnTo>
                  <a:pt x="929" y="1745"/>
                </a:lnTo>
                <a:lnTo>
                  <a:pt x="920" y="1749"/>
                </a:lnTo>
                <a:lnTo>
                  <a:pt x="915" y="1755"/>
                </a:lnTo>
                <a:lnTo>
                  <a:pt x="914" y="1768"/>
                </a:lnTo>
                <a:lnTo>
                  <a:pt x="915" y="1778"/>
                </a:lnTo>
                <a:lnTo>
                  <a:pt x="921" y="1787"/>
                </a:lnTo>
                <a:lnTo>
                  <a:pt x="928" y="1794"/>
                </a:lnTo>
                <a:lnTo>
                  <a:pt x="937" y="1799"/>
                </a:lnTo>
                <a:lnTo>
                  <a:pt x="948" y="1801"/>
                </a:lnTo>
                <a:lnTo>
                  <a:pt x="963" y="1804"/>
                </a:lnTo>
                <a:lnTo>
                  <a:pt x="982" y="1806"/>
                </a:lnTo>
                <a:lnTo>
                  <a:pt x="1004" y="1810"/>
                </a:lnTo>
                <a:lnTo>
                  <a:pt x="1028" y="1812"/>
                </a:lnTo>
                <a:lnTo>
                  <a:pt x="1052" y="1812"/>
                </a:lnTo>
                <a:lnTo>
                  <a:pt x="1052" y="1988"/>
                </a:lnTo>
                <a:lnTo>
                  <a:pt x="1044" y="1988"/>
                </a:lnTo>
                <a:lnTo>
                  <a:pt x="1036" y="1990"/>
                </a:lnTo>
                <a:lnTo>
                  <a:pt x="1030" y="1993"/>
                </a:lnTo>
                <a:lnTo>
                  <a:pt x="1027" y="1998"/>
                </a:lnTo>
                <a:lnTo>
                  <a:pt x="1026" y="2005"/>
                </a:lnTo>
                <a:lnTo>
                  <a:pt x="1026" y="2014"/>
                </a:lnTo>
                <a:lnTo>
                  <a:pt x="1028" y="2021"/>
                </a:lnTo>
                <a:lnTo>
                  <a:pt x="1032" y="2026"/>
                </a:lnTo>
                <a:lnTo>
                  <a:pt x="1039" y="2029"/>
                </a:lnTo>
                <a:lnTo>
                  <a:pt x="1046" y="2030"/>
                </a:lnTo>
                <a:lnTo>
                  <a:pt x="1052" y="2030"/>
                </a:lnTo>
                <a:lnTo>
                  <a:pt x="1052" y="2039"/>
                </a:lnTo>
                <a:lnTo>
                  <a:pt x="1034" y="2037"/>
                </a:lnTo>
                <a:lnTo>
                  <a:pt x="1023" y="2037"/>
                </a:lnTo>
                <a:lnTo>
                  <a:pt x="1018" y="2037"/>
                </a:lnTo>
                <a:lnTo>
                  <a:pt x="1013" y="2037"/>
                </a:lnTo>
                <a:lnTo>
                  <a:pt x="1005" y="2038"/>
                </a:lnTo>
                <a:lnTo>
                  <a:pt x="997" y="2041"/>
                </a:lnTo>
                <a:lnTo>
                  <a:pt x="990" y="2044"/>
                </a:lnTo>
                <a:lnTo>
                  <a:pt x="982" y="2050"/>
                </a:lnTo>
                <a:lnTo>
                  <a:pt x="976" y="2057"/>
                </a:lnTo>
                <a:lnTo>
                  <a:pt x="970" y="2066"/>
                </a:lnTo>
                <a:lnTo>
                  <a:pt x="967" y="2078"/>
                </a:lnTo>
                <a:lnTo>
                  <a:pt x="965" y="2092"/>
                </a:lnTo>
                <a:lnTo>
                  <a:pt x="967" y="2108"/>
                </a:lnTo>
                <a:lnTo>
                  <a:pt x="971" y="2123"/>
                </a:lnTo>
                <a:lnTo>
                  <a:pt x="980" y="2135"/>
                </a:lnTo>
                <a:lnTo>
                  <a:pt x="989" y="2145"/>
                </a:lnTo>
                <a:lnTo>
                  <a:pt x="1001" y="2154"/>
                </a:lnTo>
                <a:lnTo>
                  <a:pt x="1013" y="2163"/>
                </a:lnTo>
                <a:lnTo>
                  <a:pt x="1025" y="2171"/>
                </a:lnTo>
                <a:lnTo>
                  <a:pt x="1039" y="2179"/>
                </a:lnTo>
                <a:lnTo>
                  <a:pt x="1052" y="2187"/>
                </a:lnTo>
                <a:lnTo>
                  <a:pt x="1052" y="2787"/>
                </a:lnTo>
                <a:lnTo>
                  <a:pt x="1018" y="2786"/>
                </a:lnTo>
                <a:lnTo>
                  <a:pt x="982" y="2783"/>
                </a:lnTo>
                <a:lnTo>
                  <a:pt x="945" y="2777"/>
                </a:lnTo>
                <a:lnTo>
                  <a:pt x="907" y="2768"/>
                </a:lnTo>
                <a:lnTo>
                  <a:pt x="734" y="2699"/>
                </a:lnTo>
                <a:lnTo>
                  <a:pt x="701" y="2684"/>
                </a:lnTo>
                <a:lnTo>
                  <a:pt x="665" y="2668"/>
                </a:lnTo>
                <a:lnTo>
                  <a:pt x="630" y="2650"/>
                </a:lnTo>
                <a:lnTo>
                  <a:pt x="592" y="2630"/>
                </a:lnTo>
                <a:lnTo>
                  <a:pt x="554" y="2609"/>
                </a:lnTo>
                <a:lnTo>
                  <a:pt x="517" y="2586"/>
                </a:lnTo>
                <a:lnTo>
                  <a:pt x="479" y="2562"/>
                </a:lnTo>
                <a:lnTo>
                  <a:pt x="442" y="2537"/>
                </a:lnTo>
                <a:lnTo>
                  <a:pt x="406" y="2509"/>
                </a:lnTo>
                <a:lnTo>
                  <a:pt x="372" y="2481"/>
                </a:lnTo>
                <a:lnTo>
                  <a:pt x="340" y="2450"/>
                </a:lnTo>
                <a:lnTo>
                  <a:pt x="310" y="2418"/>
                </a:lnTo>
                <a:lnTo>
                  <a:pt x="282" y="2385"/>
                </a:lnTo>
                <a:lnTo>
                  <a:pt x="258" y="2350"/>
                </a:lnTo>
                <a:lnTo>
                  <a:pt x="237" y="2315"/>
                </a:lnTo>
                <a:lnTo>
                  <a:pt x="220" y="2277"/>
                </a:lnTo>
                <a:lnTo>
                  <a:pt x="207" y="2238"/>
                </a:lnTo>
                <a:lnTo>
                  <a:pt x="199" y="2197"/>
                </a:lnTo>
                <a:lnTo>
                  <a:pt x="196" y="2156"/>
                </a:lnTo>
                <a:lnTo>
                  <a:pt x="198" y="2113"/>
                </a:lnTo>
                <a:lnTo>
                  <a:pt x="180" y="2112"/>
                </a:lnTo>
                <a:lnTo>
                  <a:pt x="165" y="2110"/>
                </a:lnTo>
                <a:lnTo>
                  <a:pt x="153" y="2108"/>
                </a:lnTo>
                <a:lnTo>
                  <a:pt x="143" y="2103"/>
                </a:lnTo>
                <a:lnTo>
                  <a:pt x="132" y="2097"/>
                </a:lnTo>
                <a:lnTo>
                  <a:pt x="149" y="2075"/>
                </a:lnTo>
                <a:lnTo>
                  <a:pt x="198" y="2044"/>
                </a:lnTo>
                <a:lnTo>
                  <a:pt x="116" y="2037"/>
                </a:lnTo>
                <a:lnTo>
                  <a:pt x="124" y="2021"/>
                </a:lnTo>
                <a:lnTo>
                  <a:pt x="198" y="1998"/>
                </a:lnTo>
                <a:lnTo>
                  <a:pt x="124" y="1930"/>
                </a:lnTo>
                <a:lnTo>
                  <a:pt x="124" y="1922"/>
                </a:lnTo>
                <a:lnTo>
                  <a:pt x="297" y="1953"/>
                </a:lnTo>
                <a:lnTo>
                  <a:pt x="281" y="1934"/>
                </a:lnTo>
                <a:lnTo>
                  <a:pt x="267" y="1916"/>
                </a:lnTo>
                <a:lnTo>
                  <a:pt x="253" y="1899"/>
                </a:lnTo>
                <a:lnTo>
                  <a:pt x="242" y="1882"/>
                </a:lnTo>
                <a:lnTo>
                  <a:pt x="232" y="1864"/>
                </a:lnTo>
                <a:lnTo>
                  <a:pt x="225" y="1845"/>
                </a:lnTo>
                <a:lnTo>
                  <a:pt x="220" y="1827"/>
                </a:lnTo>
                <a:lnTo>
                  <a:pt x="217" y="1806"/>
                </a:lnTo>
                <a:lnTo>
                  <a:pt x="218" y="1784"/>
                </a:lnTo>
                <a:lnTo>
                  <a:pt x="223" y="1759"/>
                </a:lnTo>
                <a:lnTo>
                  <a:pt x="231" y="1732"/>
                </a:lnTo>
                <a:lnTo>
                  <a:pt x="223" y="1732"/>
                </a:lnTo>
                <a:lnTo>
                  <a:pt x="204" y="1736"/>
                </a:lnTo>
                <a:lnTo>
                  <a:pt x="183" y="1739"/>
                </a:lnTo>
                <a:lnTo>
                  <a:pt x="160" y="1741"/>
                </a:lnTo>
                <a:lnTo>
                  <a:pt x="137" y="1741"/>
                </a:lnTo>
                <a:lnTo>
                  <a:pt x="112" y="1740"/>
                </a:lnTo>
                <a:lnTo>
                  <a:pt x="89" y="1739"/>
                </a:lnTo>
                <a:lnTo>
                  <a:pt x="67" y="1735"/>
                </a:lnTo>
                <a:lnTo>
                  <a:pt x="49" y="1730"/>
                </a:lnTo>
                <a:lnTo>
                  <a:pt x="33" y="1724"/>
                </a:lnTo>
                <a:lnTo>
                  <a:pt x="41" y="1709"/>
                </a:lnTo>
                <a:lnTo>
                  <a:pt x="132" y="1671"/>
                </a:lnTo>
                <a:lnTo>
                  <a:pt x="108" y="1659"/>
                </a:lnTo>
                <a:lnTo>
                  <a:pt x="85" y="1649"/>
                </a:lnTo>
                <a:lnTo>
                  <a:pt x="64" y="1638"/>
                </a:lnTo>
                <a:lnTo>
                  <a:pt x="44" y="1627"/>
                </a:lnTo>
                <a:lnTo>
                  <a:pt x="26" y="1613"/>
                </a:lnTo>
                <a:lnTo>
                  <a:pt x="8" y="1595"/>
                </a:lnTo>
                <a:lnTo>
                  <a:pt x="124" y="1603"/>
                </a:lnTo>
                <a:lnTo>
                  <a:pt x="111" y="1585"/>
                </a:lnTo>
                <a:lnTo>
                  <a:pt x="83" y="1554"/>
                </a:lnTo>
                <a:lnTo>
                  <a:pt x="45" y="1511"/>
                </a:lnTo>
                <a:lnTo>
                  <a:pt x="34" y="1495"/>
                </a:lnTo>
                <a:lnTo>
                  <a:pt x="24" y="1478"/>
                </a:lnTo>
                <a:lnTo>
                  <a:pt x="16" y="1459"/>
                </a:lnTo>
                <a:lnTo>
                  <a:pt x="8" y="1436"/>
                </a:lnTo>
                <a:lnTo>
                  <a:pt x="3" y="1411"/>
                </a:lnTo>
                <a:lnTo>
                  <a:pt x="0" y="1382"/>
                </a:lnTo>
                <a:lnTo>
                  <a:pt x="1" y="1383"/>
                </a:lnTo>
                <a:lnTo>
                  <a:pt x="4" y="1389"/>
                </a:lnTo>
                <a:lnTo>
                  <a:pt x="8" y="1398"/>
                </a:lnTo>
                <a:lnTo>
                  <a:pt x="16" y="1409"/>
                </a:lnTo>
                <a:lnTo>
                  <a:pt x="27" y="1421"/>
                </a:lnTo>
                <a:lnTo>
                  <a:pt x="40" y="1433"/>
                </a:lnTo>
                <a:lnTo>
                  <a:pt x="60" y="1446"/>
                </a:lnTo>
                <a:lnTo>
                  <a:pt x="83" y="1458"/>
                </a:lnTo>
                <a:lnTo>
                  <a:pt x="75" y="1438"/>
                </a:lnTo>
                <a:lnTo>
                  <a:pt x="66" y="1416"/>
                </a:lnTo>
                <a:lnTo>
                  <a:pt x="56" y="1391"/>
                </a:lnTo>
                <a:lnTo>
                  <a:pt x="45" y="1366"/>
                </a:lnTo>
                <a:lnTo>
                  <a:pt x="35" y="1339"/>
                </a:lnTo>
                <a:lnTo>
                  <a:pt x="27" y="1311"/>
                </a:lnTo>
                <a:lnTo>
                  <a:pt x="19" y="1283"/>
                </a:lnTo>
                <a:lnTo>
                  <a:pt x="16" y="1255"/>
                </a:lnTo>
                <a:lnTo>
                  <a:pt x="14" y="1228"/>
                </a:lnTo>
                <a:lnTo>
                  <a:pt x="17" y="1202"/>
                </a:lnTo>
                <a:lnTo>
                  <a:pt x="25" y="1176"/>
                </a:lnTo>
                <a:lnTo>
                  <a:pt x="29" y="1196"/>
                </a:lnTo>
                <a:lnTo>
                  <a:pt x="36" y="1215"/>
                </a:lnTo>
                <a:lnTo>
                  <a:pt x="43" y="1236"/>
                </a:lnTo>
                <a:lnTo>
                  <a:pt x="52" y="1257"/>
                </a:lnTo>
                <a:lnTo>
                  <a:pt x="62" y="1277"/>
                </a:lnTo>
                <a:lnTo>
                  <a:pt x="73" y="1297"/>
                </a:lnTo>
                <a:lnTo>
                  <a:pt x="83" y="1317"/>
                </a:lnTo>
                <a:lnTo>
                  <a:pt x="94" y="1334"/>
                </a:lnTo>
                <a:lnTo>
                  <a:pt x="105" y="1351"/>
                </a:lnTo>
                <a:lnTo>
                  <a:pt x="115" y="1367"/>
                </a:lnTo>
                <a:lnTo>
                  <a:pt x="123" y="1379"/>
                </a:lnTo>
                <a:lnTo>
                  <a:pt x="130" y="1390"/>
                </a:lnTo>
                <a:lnTo>
                  <a:pt x="139" y="1403"/>
                </a:lnTo>
                <a:lnTo>
                  <a:pt x="140" y="1405"/>
                </a:lnTo>
                <a:lnTo>
                  <a:pt x="127" y="1334"/>
                </a:lnTo>
                <a:lnTo>
                  <a:pt x="118" y="1261"/>
                </a:lnTo>
                <a:lnTo>
                  <a:pt x="111" y="1186"/>
                </a:lnTo>
                <a:lnTo>
                  <a:pt x="108" y="1111"/>
                </a:lnTo>
                <a:lnTo>
                  <a:pt x="108" y="1035"/>
                </a:lnTo>
                <a:lnTo>
                  <a:pt x="112" y="960"/>
                </a:lnTo>
                <a:lnTo>
                  <a:pt x="120" y="884"/>
                </a:lnTo>
                <a:lnTo>
                  <a:pt x="132" y="811"/>
                </a:lnTo>
                <a:lnTo>
                  <a:pt x="140" y="811"/>
                </a:lnTo>
                <a:lnTo>
                  <a:pt x="138" y="883"/>
                </a:lnTo>
                <a:lnTo>
                  <a:pt x="138" y="955"/>
                </a:lnTo>
                <a:lnTo>
                  <a:pt x="138" y="1026"/>
                </a:lnTo>
                <a:lnTo>
                  <a:pt x="141" y="1098"/>
                </a:lnTo>
                <a:lnTo>
                  <a:pt x="148" y="1168"/>
                </a:lnTo>
                <a:lnTo>
                  <a:pt x="157" y="1237"/>
                </a:lnTo>
                <a:lnTo>
                  <a:pt x="157" y="1235"/>
                </a:lnTo>
                <a:lnTo>
                  <a:pt x="159" y="1226"/>
                </a:lnTo>
                <a:lnTo>
                  <a:pt x="160" y="1213"/>
                </a:lnTo>
                <a:lnTo>
                  <a:pt x="162" y="1195"/>
                </a:lnTo>
                <a:lnTo>
                  <a:pt x="166" y="1173"/>
                </a:lnTo>
                <a:lnTo>
                  <a:pt x="170" y="1147"/>
                </a:lnTo>
                <a:lnTo>
                  <a:pt x="174" y="1117"/>
                </a:lnTo>
                <a:lnTo>
                  <a:pt x="179" y="1084"/>
                </a:lnTo>
                <a:lnTo>
                  <a:pt x="185" y="1049"/>
                </a:lnTo>
                <a:lnTo>
                  <a:pt x="192" y="1011"/>
                </a:lnTo>
                <a:lnTo>
                  <a:pt x="199" y="972"/>
                </a:lnTo>
                <a:lnTo>
                  <a:pt x="206" y="932"/>
                </a:lnTo>
                <a:lnTo>
                  <a:pt x="214" y="889"/>
                </a:lnTo>
                <a:lnTo>
                  <a:pt x="224" y="847"/>
                </a:lnTo>
                <a:lnTo>
                  <a:pt x="244" y="761"/>
                </a:lnTo>
                <a:lnTo>
                  <a:pt x="255" y="718"/>
                </a:lnTo>
                <a:lnTo>
                  <a:pt x="266" y="677"/>
                </a:lnTo>
                <a:lnTo>
                  <a:pt x="278" y="637"/>
                </a:lnTo>
                <a:lnTo>
                  <a:pt x="291" y="599"/>
                </a:lnTo>
                <a:lnTo>
                  <a:pt x="304" y="563"/>
                </a:lnTo>
                <a:lnTo>
                  <a:pt x="318" y="529"/>
                </a:lnTo>
                <a:lnTo>
                  <a:pt x="333" y="498"/>
                </a:lnTo>
                <a:lnTo>
                  <a:pt x="347" y="470"/>
                </a:lnTo>
                <a:lnTo>
                  <a:pt x="363" y="446"/>
                </a:lnTo>
                <a:lnTo>
                  <a:pt x="352" y="497"/>
                </a:lnTo>
                <a:lnTo>
                  <a:pt x="341" y="544"/>
                </a:lnTo>
                <a:lnTo>
                  <a:pt x="329" y="589"/>
                </a:lnTo>
                <a:lnTo>
                  <a:pt x="318" y="632"/>
                </a:lnTo>
                <a:lnTo>
                  <a:pt x="307" y="675"/>
                </a:lnTo>
                <a:lnTo>
                  <a:pt x="295" y="717"/>
                </a:lnTo>
                <a:lnTo>
                  <a:pt x="285" y="760"/>
                </a:lnTo>
                <a:lnTo>
                  <a:pt x="275" y="805"/>
                </a:lnTo>
                <a:lnTo>
                  <a:pt x="265" y="852"/>
                </a:lnTo>
                <a:lnTo>
                  <a:pt x="256" y="903"/>
                </a:lnTo>
                <a:lnTo>
                  <a:pt x="247" y="957"/>
                </a:lnTo>
                <a:lnTo>
                  <a:pt x="239" y="1016"/>
                </a:lnTo>
                <a:lnTo>
                  <a:pt x="247" y="1014"/>
                </a:lnTo>
                <a:lnTo>
                  <a:pt x="260" y="1010"/>
                </a:lnTo>
                <a:lnTo>
                  <a:pt x="277" y="1006"/>
                </a:lnTo>
                <a:lnTo>
                  <a:pt x="295" y="1003"/>
                </a:lnTo>
                <a:lnTo>
                  <a:pt x="334" y="994"/>
                </a:lnTo>
                <a:lnTo>
                  <a:pt x="352" y="990"/>
                </a:lnTo>
                <a:lnTo>
                  <a:pt x="369" y="987"/>
                </a:lnTo>
                <a:lnTo>
                  <a:pt x="382" y="983"/>
                </a:lnTo>
                <a:lnTo>
                  <a:pt x="391" y="981"/>
                </a:lnTo>
                <a:lnTo>
                  <a:pt x="396" y="978"/>
                </a:lnTo>
                <a:lnTo>
                  <a:pt x="420" y="939"/>
                </a:lnTo>
                <a:lnTo>
                  <a:pt x="444" y="895"/>
                </a:lnTo>
                <a:lnTo>
                  <a:pt x="468" y="849"/>
                </a:lnTo>
                <a:lnTo>
                  <a:pt x="493" y="799"/>
                </a:lnTo>
                <a:lnTo>
                  <a:pt x="518" y="747"/>
                </a:lnTo>
                <a:lnTo>
                  <a:pt x="543" y="694"/>
                </a:lnTo>
                <a:lnTo>
                  <a:pt x="588" y="587"/>
                </a:lnTo>
                <a:lnTo>
                  <a:pt x="608" y="535"/>
                </a:lnTo>
                <a:lnTo>
                  <a:pt x="628" y="485"/>
                </a:lnTo>
                <a:lnTo>
                  <a:pt x="645" y="438"/>
                </a:lnTo>
                <a:lnTo>
                  <a:pt x="660" y="393"/>
                </a:lnTo>
                <a:lnTo>
                  <a:pt x="653" y="427"/>
                </a:lnTo>
                <a:lnTo>
                  <a:pt x="648" y="458"/>
                </a:lnTo>
                <a:lnTo>
                  <a:pt x="643" y="484"/>
                </a:lnTo>
                <a:lnTo>
                  <a:pt x="638" y="507"/>
                </a:lnTo>
                <a:lnTo>
                  <a:pt x="633" y="526"/>
                </a:lnTo>
                <a:lnTo>
                  <a:pt x="630" y="545"/>
                </a:lnTo>
                <a:lnTo>
                  <a:pt x="625" y="562"/>
                </a:lnTo>
                <a:lnTo>
                  <a:pt x="616" y="594"/>
                </a:lnTo>
                <a:lnTo>
                  <a:pt x="611" y="611"/>
                </a:lnTo>
                <a:lnTo>
                  <a:pt x="606" y="630"/>
                </a:lnTo>
                <a:lnTo>
                  <a:pt x="594" y="674"/>
                </a:lnTo>
                <a:lnTo>
                  <a:pt x="616" y="675"/>
                </a:lnTo>
                <a:lnTo>
                  <a:pt x="634" y="678"/>
                </a:lnTo>
                <a:lnTo>
                  <a:pt x="650" y="682"/>
                </a:lnTo>
                <a:lnTo>
                  <a:pt x="663" y="688"/>
                </a:lnTo>
                <a:lnTo>
                  <a:pt x="674" y="695"/>
                </a:lnTo>
                <a:lnTo>
                  <a:pt x="685" y="702"/>
                </a:lnTo>
                <a:lnTo>
                  <a:pt x="696" y="710"/>
                </a:lnTo>
                <a:lnTo>
                  <a:pt x="709" y="719"/>
                </a:lnTo>
                <a:lnTo>
                  <a:pt x="729" y="694"/>
                </a:lnTo>
                <a:lnTo>
                  <a:pt x="747" y="667"/>
                </a:lnTo>
                <a:lnTo>
                  <a:pt x="761" y="638"/>
                </a:lnTo>
                <a:lnTo>
                  <a:pt x="773" y="608"/>
                </a:lnTo>
                <a:lnTo>
                  <a:pt x="783" y="576"/>
                </a:lnTo>
                <a:lnTo>
                  <a:pt x="792" y="543"/>
                </a:lnTo>
                <a:lnTo>
                  <a:pt x="799" y="509"/>
                </a:lnTo>
                <a:lnTo>
                  <a:pt x="807" y="475"/>
                </a:lnTo>
                <a:lnTo>
                  <a:pt x="815" y="441"/>
                </a:lnTo>
                <a:lnTo>
                  <a:pt x="823" y="407"/>
                </a:lnTo>
                <a:lnTo>
                  <a:pt x="833" y="373"/>
                </a:lnTo>
                <a:lnTo>
                  <a:pt x="844" y="340"/>
                </a:lnTo>
                <a:lnTo>
                  <a:pt x="858" y="309"/>
                </a:lnTo>
                <a:lnTo>
                  <a:pt x="858" y="408"/>
                </a:lnTo>
                <a:lnTo>
                  <a:pt x="873" y="414"/>
                </a:lnTo>
                <a:lnTo>
                  <a:pt x="891" y="422"/>
                </a:lnTo>
                <a:lnTo>
                  <a:pt x="924" y="440"/>
                </a:lnTo>
                <a:lnTo>
                  <a:pt x="940" y="450"/>
                </a:lnTo>
                <a:lnTo>
                  <a:pt x="956" y="461"/>
                </a:lnTo>
                <a:lnTo>
                  <a:pt x="970" y="471"/>
                </a:lnTo>
                <a:lnTo>
                  <a:pt x="981" y="480"/>
                </a:lnTo>
                <a:lnTo>
                  <a:pt x="991" y="488"/>
                </a:lnTo>
                <a:lnTo>
                  <a:pt x="1000" y="494"/>
                </a:lnTo>
                <a:lnTo>
                  <a:pt x="1004" y="498"/>
                </a:lnTo>
                <a:lnTo>
                  <a:pt x="1006" y="499"/>
                </a:lnTo>
                <a:lnTo>
                  <a:pt x="1002" y="434"/>
                </a:lnTo>
                <a:lnTo>
                  <a:pt x="1003" y="369"/>
                </a:lnTo>
                <a:lnTo>
                  <a:pt x="1008" y="305"/>
                </a:lnTo>
                <a:lnTo>
                  <a:pt x="1016" y="241"/>
                </a:lnTo>
                <a:lnTo>
                  <a:pt x="1025" y="179"/>
                </a:lnTo>
                <a:lnTo>
                  <a:pt x="1035" y="118"/>
                </a:lnTo>
                <a:lnTo>
                  <a:pt x="1044" y="58"/>
                </a:lnTo>
                <a:lnTo>
                  <a:pt x="1050" y="0"/>
                </a:lnTo>
                <a:close/>
              </a:path>
            </a:pathLst>
          </a:custGeom>
          <a:solidFill>
            <a:srgbClr val="466571">
              <a:alpha val="7059"/>
            </a:srgbClr>
          </a:solidFill>
          <a:ln w="25400" cap="sq" cmpd="sng" algn="ctr">
            <a:noFill/>
            <a:prstDash val="solid"/>
            <a:headEnd type="none" w="med" len="med"/>
            <a:tailEnd type="none" w="med" len="med"/>
          </a:ln>
          <a:effectLst>
            <a:innerShdw blurRad="50800" dist="50800" dir="16200000">
              <a:srgbClr val="000000">
                <a:alpha val="43137"/>
              </a:srgbClr>
            </a:inn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t" compatLnSpc="1"/>
          <a:lstStyle/>
          <a:p>
            <a:pPr fontAlgn="ctr">
              <a:lnSpc>
                <a:spcPct val="140000"/>
              </a:lnSpc>
              <a:spcBef>
                <a:spcPct val="20000"/>
              </a:spcBef>
              <a:buClr>
                <a:srgbClr val="660066"/>
              </a:buClr>
              <a:buFont typeface="Wingdings" pitchFamily="2" charset="2"/>
              <a:buChar char="v"/>
            </a:pPr>
            <a:endParaRPr kumimoji="0" lang="ko-KR" altLang="en-US" sz="1600" b="1">
              <a:solidFill>
                <a:prstClr val="white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ctr">
              <a:lnSpc>
                <a:spcPct val="140000"/>
              </a:lnSpc>
              <a:spcBef>
                <a:spcPct val="20000"/>
              </a:spcBef>
              <a:buClr>
                <a:srgbClr val="660066"/>
              </a:buClr>
              <a:buFont typeface="Wingdings" pitchFamily="2" charset="2"/>
              <a:buChar char="v"/>
            </a:pPr>
            <a:fld id="{6B92A161-3C7D-4938-A4BD-B9951294AB8B}" type="datetimeFigureOut">
              <a:rPr lang="en-US" b="1" smtClean="0">
                <a:solidFill>
                  <a:prstClr val="black">
                    <a:tint val="75000"/>
                  </a:prstClr>
                </a:solidFill>
                <a:ea typeface="굴림체" pitchFamily="49" charset="-127"/>
              </a:rPr>
              <a:pPr fontAlgn="ctr">
                <a:lnSpc>
                  <a:spcPct val="140000"/>
                </a:lnSpc>
                <a:spcBef>
                  <a:spcPct val="20000"/>
                </a:spcBef>
                <a:buClr>
                  <a:srgbClr val="660066"/>
                </a:buClr>
                <a:buFont typeface="Wingdings" pitchFamily="2" charset="2"/>
                <a:buChar char="v"/>
              </a:pPr>
              <a:t>11/27/2021</a:t>
            </a:fld>
            <a:endParaRPr lang="en-US" b="1">
              <a:solidFill>
                <a:prstClr val="black">
                  <a:tint val="75000"/>
                </a:prstClr>
              </a:solidFill>
              <a:ea typeface="굴림체" pitchFamily="49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ctr">
              <a:lnSpc>
                <a:spcPct val="140000"/>
              </a:lnSpc>
              <a:spcBef>
                <a:spcPct val="20000"/>
              </a:spcBef>
              <a:buClr>
                <a:srgbClr val="660066"/>
              </a:buClr>
              <a:buFont typeface="Wingdings" pitchFamily="2" charset="2"/>
              <a:buChar char="v"/>
            </a:pPr>
            <a:endParaRPr lang="ko-KR" altLang="en-US" b="1">
              <a:solidFill>
                <a:prstClr val="black">
                  <a:tint val="75000"/>
                </a:prstClr>
              </a:solidFill>
              <a:ea typeface="굴림체" pitchFamily="49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ctr">
              <a:lnSpc>
                <a:spcPct val="140000"/>
              </a:lnSpc>
              <a:spcBef>
                <a:spcPct val="20000"/>
              </a:spcBef>
              <a:buClr>
                <a:srgbClr val="660066"/>
              </a:buClr>
              <a:buFont typeface="Wingdings" pitchFamily="2" charset="2"/>
              <a:buChar char="v"/>
            </a:pPr>
            <a:r>
              <a:rPr lang="en-US" altLang="ko-KR" b="1" smtClean="0">
                <a:solidFill>
                  <a:prstClr val="black">
                    <a:tint val="75000"/>
                  </a:prstClr>
                </a:solidFill>
                <a:ea typeface="굴림체" pitchFamily="49" charset="-127"/>
              </a:rPr>
              <a:t>Page </a:t>
            </a:r>
            <a:fld id="{536181E3-E560-4B82-803C-8343431BE99D}" type="slidenum">
              <a:rPr lang="en-US" altLang="ko-KR" b="1" smtClean="0">
                <a:solidFill>
                  <a:prstClr val="black">
                    <a:tint val="75000"/>
                  </a:prstClr>
                </a:solidFill>
                <a:ea typeface="굴림체" pitchFamily="49" charset="-127"/>
              </a:rPr>
              <a:pPr fontAlgn="ctr">
                <a:lnSpc>
                  <a:spcPct val="140000"/>
                </a:lnSpc>
                <a:spcBef>
                  <a:spcPct val="20000"/>
                </a:spcBef>
                <a:buClr>
                  <a:srgbClr val="660066"/>
                </a:buClr>
                <a:buFont typeface="Wingdings" pitchFamily="2" charset="2"/>
                <a:buChar char="v"/>
              </a:pPr>
              <a:t>‹#›</a:t>
            </a:fld>
            <a:endParaRPr lang="en-US" altLang="ko-KR" b="1">
              <a:solidFill>
                <a:prstClr val="black">
                  <a:tint val="75000"/>
                </a:prstClr>
              </a:solidFill>
              <a:ea typeface="굴림체" pitchFamily="49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18" r:id="rId12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mtClean="0">
          <a:ln w="11430">
            <a:solidFill>
              <a:schemeClr val="tx2">
                <a:shade val="25000"/>
                <a:alpha val="75000"/>
              </a:schemeClr>
            </a:solidFill>
          </a:ln>
          <a:gradFill>
            <a:gsLst>
              <a:gs pos="0">
                <a:schemeClr val="tx2"/>
              </a:gs>
              <a:gs pos="50000">
                <a:schemeClr val="tx2"/>
              </a:gs>
              <a:gs pos="100000">
                <a:schemeClr val="tx2">
                  <a:shade val="90000"/>
                </a:schemeClr>
              </a:gs>
            </a:gsLst>
            <a:lin ang="5400000" scaled="0"/>
          </a:gradFill>
          <a:effectLst>
            <a:outerShdw blurRad="50800" dist="25400" dir="5460000" algn="tl" rotWithShape="0">
              <a:srgbClr val="000000">
                <a:alpha val="27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¢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tx2"/>
        </a:buClr>
        <a:buSzPct val="70000"/>
        <a:buFont typeface="Wingdings"/>
        <a:buChar char="p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3"/>
        </a:buClr>
        <a:buSzPct val="140000"/>
        <a:buFont typeface="Wingdings"/>
        <a:buChar char="§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4"/>
        </a:buClr>
        <a:buSzPct val="120000"/>
        <a:buFont typeface="Wingdings"/>
        <a:buChar char="§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5"/>
        </a:buClr>
        <a:buSzPct val="110000"/>
        <a:buFont typeface="Wingdings"/>
        <a:buChar char="§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accent6"/>
        </a:buClr>
        <a:buSzPct val="90000"/>
        <a:buFont typeface="Wingdings"/>
        <a:buChar char="§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80000"/>
        <a:buFont typeface="Wingdings"/>
        <a:buChar char="§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70000"/>
        <a:buFont typeface="Wingdings"/>
        <a:buChar char="§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65000"/>
        <a:buFont typeface="Wingdings"/>
        <a:buChar char="§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Rectangle 1052"/>
          <p:cNvSpPr>
            <a:spLocks noChangeArrowheads="1"/>
          </p:cNvSpPr>
          <p:nvPr userDrawn="1"/>
        </p:nvSpPr>
        <p:spPr bwMode="auto">
          <a:xfrm>
            <a:off x="11113" y="6532563"/>
            <a:ext cx="9132887" cy="352425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ctr">
              <a:lnSpc>
                <a:spcPct val="140000"/>
              </a:lnSpc>
              <a:spcBef>
                <a:spcPct val="20000"/>
              </a:spcBef>
              <a:buClr>
                <a:srgbClr val="660066"/>
              </a:buClr>
              <a:buFont typeface="Wingdings" pitchFamily="2" charset="2"/>
              <a:buChar char="v"/>
            </a:pPr>
            <a:endParaRPr lang="ko-KR" altLang="en-US" sz="1600" b="1">
              <a:solidFill>
                <a:srgbClr val="000000"/>
              </a:solidFill>
              <a:ea typeface="굴림체" pitchFamily="49" charset="-127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164013" y="6584950"/>
            <a:ext cx="82708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base"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 sz="1200" b="0">
                <a:solidFill>
                  <a:schemeClr val="accent2"/>
                </a:solidFill>
                <a:ea typeface="+mn-ea"/>
              </a:defRPr>
            </a:lvl1pPr>
          </a:lstStyle>
          <a:p>
            <a:r>
              <a:rPr lang="en-US" altLang="ko-KR">
                <a:solidFill>
                  <a:srgbClr val="3333CC"/>
                </a:solidFill>
              </a:rPr>
              <a:t>Page </a:t>
            </a:r>
            <a:fld id="{536181E3-E560-4B82-803C-8343431BE99D}" type="slidenum">
              <a:rPr lang="en-US" altLang="ko-KR">
                <a:solidFill>
                  <a:srgbClr val="3333CC"/>
                </a:solidFill>
              </a:rPr>
              <a:pPr/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0" y="0"/>
            <a:ext cx="9144000" cy="750888"/>
          </a:xfrm>
          <a:prstGeom prst="rect">
            <a:avLst/>
          </a:prstGeom>
          <a:gradFill rotWithShape="1">
            <a:gsLst>
              <a:gs pos="0">
                <a:srgbClr val="333399"/>
              </a:gs>
              <a:gs pos="100000">
                <a:srgbClr val="333399">
                  <a:gamma/>
                  <a:tint val="5098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ctr">
              <a:lnSpc>
                <a:spcPct val="140000"/>
              </a:lnSpc>
              <a:spcBef>
                <a:spcPct val="20000"/>
              </a:spcBef>
              <a:buClr>
                <a:srgbClr val="660066"/>
              </a:buClr>
              <a:buFont typeface="Wingdings" pitchFamily="2" charset="2"/>
              <a:buChar char="v"/>
            </a:pPr>
            <a:endParaRPr lang="ko-KR" altLang="en-US" sz="1600" b="1">
              <a:solidFill>
                <a:srgbClr val="000000"/>
              </a:solidFill>
              <a:ea typeface="굴림체" pitchFamily="49" charset="-127"/>
            </a:endParaRPr>
          </a:p>
        </p:txBody>
      </p:sp>
      <p:sp>
        <p:nvSpPr>
          <p:cNvPr id="2081" name="Line 1057"/>
          <p:cNvSpPr>
            <a:spLocks noChangeShapeType="1"/>
          </p:cNvSpPr>
          <p:nvPr userDrawn="1"/>
        </p:nvSpPr>
        <p:spPr bwMode="auto">
          <a:xfrm>
            <a:off x="0" y="6524625"/>
            <a:ext cx="9144000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spAutoFit/>
          </a:bodyPr>
          <a:lstStyle/>
          <a:p>
            <a:pPr fontAlgn="ctr">
              <a:lnSpc>
                <a:spcPct val="140000"/>
              </a:lnSpc>
              <a:spcBef>
                <a:spcPct val="20000"/>
              </a:spcBef>
              <a:buClr>
                <a:srgbClr val="660066"/>
              </a:buClr>
              <a:buFont typeface="Wingdings" pitchFamily="2" charset="2"/>
              <a:buChar char="v"/>
            </a:pPr>
            <a:endParaRPr lang="ko-KR" altLang="en-US" sz="1600" b="1">
              <a:solidFill>
                <a:srgbClr val="000000"/>
              </a:solidFill>
              <a:ea typeface="굴림체" pitchFamily="49" charset="-127"/>
            </a:endParaRPr>
          </a:p>
        </p:txBody>
      </p:sp>
      <p:sp>
        <p:nvSpPr>
          <p:cNvPr id="2082" name="AutoShape 1058"/>
          <p:cNvSpPr>
            <a:spLocks noChangeArrowheads="1"/>
          </p:cNvSpPr>
          <p:nvPr userDrawn="1"/>
        </p:nvSpPr>
        <p:spPr bwMode="auto">
          <a:xfrm>
            <a:off x="6516688" y="476250"/>
            <a:ext cx="2627312" cy="538163"/>
          </a:xfrm>
          <a:prstGeom prst="roundRect">
            <a:avLst>
              <a:gd name="adj" fmla="val 29204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lIns="36000" tIns="36000" rIns="36000" bIns="36000" anchor="ctr">
            <a:spAutoFit/>
          </a:bodyPr>
          <a:lstStyle/>
          <a:p>
            <a:pPr fontAlgn="ctr">
              <a:lnSpc>
                <a:spcPct val="140000"/>
              </a:lnSpc>
              <a:spcBef>
                <a:spcPct val="20000"/>
              </a:spcBef>
              <a:buClr>
                <a:srgbClr val="660066"/>
              </a:buClr>
              <a:buFont typeface="Wingdings" pitchFamily="2" charset="2"/>
              <a:buChar char="v"/>
            </a:pPr>
            <a:endParaRPr lang="ko-KR" altLang="en-US" sz="1600" b="1">
              <a:solidFill>
                <a:srgbClr val="000000"/>
              </a:solidFill>
              <a:ea typeface="굴림체" pitchFamily="49" charset="-127"/>
            </a:endParaRPr>
          </a:p>
        </p:txBody>
      </p:sp>
      <p:sp>
        <p:nvSpPr>
          <p:cNvPr id="2083" name="Rectangle 1059"/>
          <p:cNvSpPr>
            <a:spLocks noChangeArrowheads="1"/>
          </p:cNvSpPr>
          <p:nvPr userDrawn="1"/>
        </p:nvSpPr>
        <p:spPr bwMode="auto">
          <a:xfrm>
            <a:off x="8316913" y="487363"/>
            <a:ext cx="827087" cy="2159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>
            <a:spAutoFit/>
          </a:bodyPr>
          <a:lstStyle/>
          <a:p>
            <a:pPr fontAlgn="ctr">
              <a:lnSpc>
                <a:spcPct val="140000"/>
              </a:lnSpc>
              <a:spcBef>
                <a:spcPct val="20000"/>
              </a:spcBef>
              <a:buClr>
                <a:srgbClr val="660066"/>
              </a:buClr>
              <a:buFont typeface="Wingdings" pitchFamily="2" charset="2"/>
              <a:buChar char="v"/>
            </a:pPr>
            <a:endParaRPr lang="ko-KR" altLang="en-US" sz="1600" b="1">
              <a:solidFill>
                <a:srgbClr val="000000"/>
              </a:solidFill>
              <a:ea typeface="굴림체" pitchFamily="49" charset="-127"/>
            </a:endParaRPr>
          </a:p>
        </p:txBody>
      </p:sp>
      <p:sp>
        <p:nvSpPr>
          <p:cNvPr id="2086" name="Rectangle 1062"/>
          <p:cNvSpPr>
            <a:spLocks noChangeArrowheads="1"/>
          </p:cNvSpPr>
          <p:nvPr userDrawn="1"/>
        </p:nvSpPr>
        <p:spPr bwMode="auto">
          <a:xfrm>
            <a:off x="165100" y="173038"/>
            <a:ext cx="6135688" cy="463550"/>
          </a:xfrm>
          <a:prstGeom prst="rect">
            <a:avLst/>
          </a:prstGeom>
          <a:solidFill>
            <a:srgbClr val="A6C7E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A6C7EC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fontAlgn="ctr">
              <a:lnSpc>
                <a:spcPct val="140000"/>
              </a:lnSpc>
              <a:spcBef>
                <a:spcPct val="20000"/>
              </a:spcBef>
              <a:buClr>
                <a:srgbClr val="660066"/>
              </a:buClr>
              <a:buFont typeface="Wingdings" pitchFamily="2" charset="2"/>
              <a:buChar char="v"/>
            </a:pPr>
            <a:endParaRPr lang="ko-KR" altLang="en-US" sz="1600" b="1">
              <a:solidFill>
                <a:srgbClr val="000000"/>
              </a:solidFill>
              <a:ea typeface="굴림체" pitchFamily="49" charset="-127"/>
            </a:endParaRPr>
          </a:p>
        </p:txBody>
      </p:sp>
      <p:pic>
        <p:nvPicPr>
          <p:cNvPr id="2087" name="Picture 1063" descr="PE01522_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46050" y="71438"/>
            <a:ext cx="536575" cy="61912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4.png"/><Relationship Id="rId7" Type="http://schemas.openxmlformats.org/officeDocument/2006/relationships/image" Target="../media/image23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11" Type="http://schemas.openxmlformats.org/officeDocument/2006/relationships/image" Target="../media/image25.emf"/><Relationship Id="rId10" Type="http://schemas.openxmlformats.org/officeDocument/2006/relationships/customXml" Target="../ink/ink6.xml"/><Relationship Id="rId4" Type="http://schemas.openxmlformats.org/officeDocument/2006/relationships/customXml" Target="../ink/ink4.xml"/><Relationship Id="rId9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customXml" Target="../ink/ink7.xml"/><Relationship Id="rId7" Type="http://schemas.openxmlformats.org/officeDocument/2006/relationships/image" Target="../media/image29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11" Type="http://schemas.openxmlformats.org/officeDocument/2006/relationships/image" Target="../media/image31.emf"/><Relationship Id="rId10" Type="http://schemas.openxmlformats.org/officeDocument/2006/relationships/customXml" Target="../ink/ink9.xml"/><Relationship Id="rId9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37.emf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9.png"/><Relationship Id="rId12" Type="http://schemas.openxmlformats.org/officeDocument/2006/relationships/customXml" Target="../ink/ink13.xml"/><Relationship Id="rId2" Type="http://schemas.openxmlformats.org/officeDocument/2006/relationships/audio" Target="../media/media1.m4a"/><Relationship Id="rId16" Type="http://schemas.openxmlformats.org/officeDocument/2006/relationships/image" Target="../media/image24.png"/><Relationship Id="rId1" Type="http://schemas.microsoft.com/office/2007/relationships/media" Target="../media/media1.m4a"/><Relationship Id="rId6" Type="http://schemas.openxmlformats.org/officeDocument/2006/relationships/image" Target="../media/image34.emf"/><Relationship Id="rId11" Type="http://schemas.openxmlformats.org/officeDocument/2006/relationships/image" Target="../media/image36.emf"/><Relationship Id="rId5" Type="http://schemas.openxmlformats.org/officeDocument/2006/relationships/customXml" Target="../ink/ink10.xml"/><Relationship Id="rId15" Type="http://schemas.openxmlformats.org/officeDocument/2006/relationships/image" Target="../media/image38.emf"/><Relationship Id="rId10" Type="http://schemas.openxmlformats.org/officeDocument/2006/relationships/customXml" Target="../ink/ink12.xml"/><Relationship Id="rId4" Type="http://schemas.openxmlformats.org/officeDocument/2006/relationships/image" Target="../media/image23.png"/><Relationship Id="rId9" Type="http://schemas.openxmlformats.org/officeDocument/2006/relationships/image" Target="../media/image35.emf"/><Relationship Id="rId14" Type="http://schemas.openxmlformats.org/officeDocument/2006/relationships/customXml" Target="../ink/ink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emf"/><Relationship Id="rId3" Type="http://schemas.microsoft.com/office/2007/relationships/hdphoto" Target="../media/hdphoto2.wdp"/><Relationship Id="rId7" Type="http://schemas.openxmlformats.org/officeDocument/2006/relationships/customXml" Target="../ink/ink15.xml"/><Relationship Id="rId12" Type="http://schemas.openxmlformats.org/officeDocument/2006/relationships/customXml" Target="../ink/ink16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11" Type="http://schemas.openxmlformats.org/officeDocument/2006/relationships/image" Target="../media/image45.emf"/><Relationship Id="rId5" Type="http://schemas.openxmlformats.org/officeDocument/2006/relationships/image" Target="../media/image29.png"/><Relationship Id="rId15" Type="http://schemas.openxmlformats.org/officeDocument/2006/relationships/image" Target="../media/image47.emf"/><Relationship Id="rId4" Type="http://schemas.openxmlformats.org/officeDocument/2006/relationships/image" Target="../media/image28.png"/><Relationship Id="rId14" Type="http://schemas.openxmlformats.org/officeDocument/2006/relationships/customXml" Target="../ink/ink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microsoft.com/office/2007/relationships/hdphoto" Target="../media/hdphoto3.wdp"/><Relationship Id="rId7" Type="http://schemas.openxmlformats.org/officeDocument/2006/relationships/image" Target="../media/image38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4" Type="http://schemas.openxmlformats.org/officeDocument/2006/relationships/customXml" Target="../ink/ink18.xml"/><Relationship Id="rId9" Type="http://schemas.openxmlformats.org/officeDocument/2006/relationships/image" Target="../media/image5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customXml" Target="../ink/ink1.xml"/><Relationship Id="rId7" Type="http://schemas.openxmlformats.org/officeDocument/2006/relationships/customXml" Target="../ink/ink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emf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9" name="그룹 8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0" y="0"/>
                <a:ext cx="9144000" cy="6858000"/>
                <a:chOff x="0" y="0"/>
                <a:chExt cx="9144000" cy="6858000"/>
              </a:xfrm>
            </p:grpSpPr>
            <p:pic>
              <p:nvPicPr>
                <p:cNvPr id="2" name="Picture 2" descr="1226-2-1 copy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9144000" cy="6858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" name="Picture 12" descr="C:\Documents and Settings\샬라르\바탕 화면\아던트\[완료] KOEB\교육자료\bg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9779" y="1720057"/>
                  <a:ext cx="6384221" cy="46859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4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-8000"/>
                        </a14:imgEffect>
                        <a14:imgEffect>
                          <a14:brightnessContrast bright="-5000" contrast="2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3385" y="352078"/>
                <a:ext cx="2238375" cy="628650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4" name="TextBox 20"/>
            <p:cNvSpPr txBox="1">
              <a:spLocks noChangeArrowheads="1"/>
            </p:cNvSpPr>
            <p:nvPr/>
          </p:nvSpPr>
          <p:spPr bwMode="auto">
            <a:xfrm>
              <a:off x="4303400" y="6074676"/>
              <a:ext cx="43924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400" b="1">
                  <a:solidFill>
                    <a:srgbClr val="000000"/>
                  </a:solidFill>
                  <a:latin typeface="Optima" pitchFamily="2" charset="2"/>
                  <a:ea typeface="맑은 고딕" pitchFamily="50" charset="-127"/>
                </a:defRPr>
              </a:lvl1pPr>
              <a:lvl2pPr marL="742950" indent="-285750" eaLnBrk="0" hangingPunct="0">
                <a:defRPr sz="1400" b="1">
                  <a:solidFill>
                    <a:srgbClr val="000000"/>
                  </a:solidFill>
                  <a:latin typeface="Optima" pitchFamily="2" charset="2"/>
                  <a:ea typeface="맑은 고딕" pitchFamily="50" charset="-127"/>
                </a:defRPr>
              </a:lvl2pPr>
              <a:lvl3pPr marL="1143000" indent="-228600" eaLnBrk="0" hangingPunct="0">
                <a:defRPr sz="1400" b="1">
                  <a:solidFill>
                    <a:srgbClr val="000000"/>
                  </a:solidFill>
                  <a:latin typeface="Optima" pitchFamily="2" charset="2"/>
                  <a:ea typeface="맑은 고딕" pitchFamily="50" charset="-127"/>
                </a:defRPr>
              </a:lvl3pPr>
              <a:lvl4pPr marL="1600200" indent="-228600" eaLnBrk="0" hangingPunct="0">
                <a:defRPr sz="1400" b="1">
                  <a:solidFill>
                    <a:srgbClr val="000000"/>
                  </a:solidFill>
                  <a:latin typeface="Optima" pitchFamily="2" charset="2"/>
                  <a:ea typeface="맑은 고딕" pitchFamily="50" charset="-127"/>
                </a:defRPr>
              </a:lvl4pPr>
              <a:lvl5pPr marL="2057400" indent="-228600" eaLnBrk="0" hangingPunct="0">
                <a:defRPr sz="1400" b="1">
                  <a:solidFill>
                    <a:srgbClr val="000000"/>
                  </a:solidFill>
                  <a:latin typeface="Optima" pitchFamily="2" charset="2"/>
                  <a:ea typeface="맑은 고딕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SzPct val="90000"/>
                <a:defRPr sz="1400" b="1">
                  <a:solidFill>
                    <a:srgbClr val="000000"/>
                  </a:solidFill>
                  <a:latin typeface="Optima" pitchFamily="2" charset="2"/>
                  <a:ea typeface="맑은 고딕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SzPct val="90000"/>
                <a:defRPr sz="1400" b="1">
                  <a:solidFill>
                    <a:srgbClr val="000000"/>
                  </a:solidFill>
                  <a:latin typeface="Optima" pitchFamily="2" charset="2"/>
                  <a:ea typeface="맑은 고딕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SzPct val="90000"/>
                <a:defRPr sz="1400" b="1">
                  <a:solidFill>
                    <a:srgbClr val="000000"/>
                  </a:solidFill>
                  <a:latin typeface="Optima" pitchFamily="2" charset="2"/>
                  <a:ea typeface="맑은 고딕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SzPct val="90000"/>
                <a:defRPr sz="1400" b="1">
                  <a:solidFill>
                    <a:srgbClr val="000000"/>
                  </a:solidFill>
                  <a:latin typeface="Optima" pitchFamily="2" charset="2"/>
                  <a:ea typeface="맑은 고딕" pitchFamily="50" charset="-127"/>
                </a:defRPr>
              </a:lvl9pPr>
            </a:lstStyle>
            <a:p>
              <a:pPr marL="292100" indent="-292100" algn="ctr" fontAlgn="ctr">
                <a:spcBef>
                  <a:spcPct val="10000"/>
                </a:spcBef>
                <a:buClr>
                  <a:srgbClr val="660066"/>
                </a:buClr>
                <a:buFont typeface="Wingdings" pitchFamily="2" charset="2"/>
                <a:buNone/>
                <a:tabLst>
                  <a:tab pos="292100" algn="l"/>
                  <a:tab pos="685800" algn="l"/>
                </a:tabLst>
              </a:pPr>
              <a:r>
                <a:rPr lang="ko-KR" altLang="en-US" sz="2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</a:rPr>
                <a:t>컴퓨터공학과 유 갑상 교수</a:t>
              </a:r>
              <a:endPara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</a:endParaRPr>
            </a:p>
          </p:txBody>
        </p:sp>
      </p:grpSp>
      <p:sp>
        <p:nvSpPr>
          <p:cNvPr id="5" name="TextBox 19"/>
          <p:cNvSpPr txBox="1">
            <a:spLocks noChangeArrowheads="1"/>
          </p:cNvSpPr>
          <p:nvPr/>
        </p:nvSpPr>
        <p:spPr bwMode="auto">
          <a:xfrm>
            <a:off x="3851920" y="3212976"/>
            <a:ext cx="189905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1pPr>
            <a:lvl2pPr marL="742950" indent="-285750"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2pPr>
            <a:lvl3pPr marL="1143000" indent="-228600"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3pPr>
            <a:lvl4pPr marL="1600200" indent="-228600"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4pPr>
            <a:lvl5pPr marL="2057400" indent="-228600"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90000"/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90000"/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90000"/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90000"/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9pPr>
          </a:lstStyle>
          <a:p>
            <a:pPr algn="ctr" eaLnBrk="1" hangingPunct="1"/>
            <a:r>
              <a:rPr lang="en-US" altLang="ko-KR" sz="1600" dirty="0" smtClean="0">
                <a:latin typeface="맑은 고딕" pitchFamily="50" charset="-127"/>
              </a:rPr>
              <a:t>2021</a:t>
            </a:r>
            <a:r>
              <a:rPr lang="ko-KR" altLang="en-US" sz="1600" dirty="0" smtClean="0">
                <a:latin typeface="맑은 고딕" pitchFamily="50" charset="-127"/>
              </a:rPr>
              <a:t>년 </a:t>
            </a:r>
            <a:r>
              <a:rPr lang="en-US" altLang="ko-KR" sz="1600" dirty="0" smtClean="0">
                <a:latin typeface="맑은 고딕" pitchFamily="50" charset="-127"/>
              </a:rPr>
              <a:t>11</a:t>
            </a:r>
            <a:r>
              <a:rPr lang="ko-KR" altLang="en-US" sz="1600" dirty="0" smtClean="0">
                <a:latin typeface="맑은 고딕" pitchFamily="50" charset="-127"/>
              </a:rPr>
              <a:t>월</a:t>
            </a:r>
            <a:endParaRPr lang="ko-KR" altLang="en-US" sz="1600" dirty="0">
              <a:latin typeface="맑은 고딕" pitchFamily="50" charset="-127"/>
            </a:endParaRPr>
          </a:p>
        </p:txBody>
      </p:sp>
      <p:sp>
        <p:nvSpPr>
          <p:cNvPr id="12" name="TextBox 20"/>
          <p:cNvSpPr txBox="1">
            <a:spLocks noChangeArrowheads="1"/>
          </p:cNvSpPr>
          <p:nvPr/>
        </p:nvSpPr>
        <p:spPr bwMode="auto">
          <a:xfrm>
            <a:off x="827584" y="2049816"/>
            <a:ext cx="71287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1pPr>
            <a:lvl2pPr marL="742950" indent="-285750"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2pPr>
            <a:lvl3pPr marL="1143000" indent="-228600"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3pPr>
            <a:lvl4pPr marL="1600200" indent="-228600"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4pPr>
            <a:lvl5pPr marL="2057400" indent="-228600"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90000"/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90000"/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90000"/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90000"/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9pPr>
          </a:lstStyle>
          <a:p>
            <a:pPr marL="292100" indent="-292100" algn="ctr" fontAlgn="ctr">
              <a:spcBef>
                <a:spcPct val="10000"/>
              </a:spcBef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</a:rPr>
              <a:t>14. 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</a:rPr>
              <a:t>게시판 프로그램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</a:rPr>
              <a:t>(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</a:rPr>
              <a:t>3)</a:t>
            </a:r>
            <a:endParaRPr lang="en-US" altLang="ko-KR" sz="20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</a:endParaRPr>
          </a:p>
        </p:txBody>
      </p:sp>
      <p:sp>
        <p:nvSpPr>
          <p:cNvPr id="13" name="TextBox 20"/>
          <p:cNvSpPr txBox="1">
            <a:spLocks noChangeArrowheads="1"/>
          </p:cNvSpPr>
          <p:nvPr/>
        </p:nvSpPr>
        <p:spPr bwMode="auto">
          <a:xfrm>
            <a:off x="827584" y="1336537"/>
            <a:ext cx="71287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1pPr>
            <a:lvl2pPr marL="742950" indent="-285750"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2pPr>
            <a:lvl3pPr marL="1143000" indent="-228600"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3pPr>
            <a:lvl4pPr marL="1600200" indent="-228600"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4pPr>
            <a:lvl5pPr marL="2057400" indent="-228600"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90000"/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90000"/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90000"/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90000"/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9pPr>
          </a:lstStyle>
          <a:p>
            <a:pPr marL="292100" indent="-292100" algn="ctr" fontAlgn="ctr">
              <a:spcBef>
                <a:spcPct val="10000"/>
              </a:spcBef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ko-KR" altLang="en-US" sz="3600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</a:rPr>
              <a:t>웹서버</a:t>
            </a:r>
            <a:r>
              <a:rPr lang="ko-KR" altLang="en-US" sz="36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</a:rPr>
              <a:t> 구축 프로그래밍</a:t>
            </a:r>
            <a:endParaRPr lang="en-US" altLang="ko-KR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726074"/>
      </p:ext>
    </p:extLst>
  </p:cSld>
  <p:clrMapOvr>
    <a:masterClrMapping/>
  </p:clrMapOvr>
  <p:transition advTm="146347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10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1986" y="908720"/>
            <a:ext cx="6848325" cy="276999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목록 클릭하면 상세내용 표시되고 조회수 업데이트 하는 코드작업 </a:t>
            </a:r>
            <a:endParaRPr lang="en-US" altLang="ko-KR" sz="12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539552" y="1287037"/>
            <a:ext cx="7926472" cy="284749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게시판에서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제목을 클릭하면 해당 제목의 글 내용이 화면에 상세하게 표시되도록 함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60987" y="5013176"/>
            <a:ext cx="2664295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클릭하면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34_board.php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이동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.. 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이때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34_board.php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단순히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돌아오는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것이 아니라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reload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되어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조회수가 바뀌어야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한다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게시판 목록 표시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6588224" y="511962"/>
            <a:ext cx="2511735" cy="28814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35.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게시판 목록표시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45" y="1707176"/>
            <a:ext cx="5275822" cy="30602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368" y="3426143"/>
            <a:ext cx="2480970" cy="24982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직선 화살표 연결선 14"/>
          <p:cNvCxnSpPr/>
          <p:nvPr/>
        </p:nvCxnSpPr>
        <p:spPr bwMode="auto">
          <a:xfrm>
            <a:off x="1967769" y="3805749"/>
            <a:ext cx="4200030" cy="1269347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직선 연결선 15"/>
          <p:cNvCxnSpPr/>
          <p:nvPr/>
        </p:nvCxnSpPr>
        <p:spPr bwMode="auto">
          <a:xfrm>
            <a:off x="1187624" y="3800469"/>
            <a:ext cx="1008112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6167799" y="3140968"/>
            <a:ext cx="1493249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내용 상세보기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/>
              <p14:cNvContentPartPr/>
              <p14:nvPr/>
            </p14:nvContentPartPr>
            <p14:xfrm>
              <a:off x="4999209" y="3587428"/>
              <a:ext cx="1648080" cy="22896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90929" y="3579148"/>
                <a:ext cx="16646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잉크 9"/>
              <p14:cNvContentPartPr/>
              <p14:nvPr/>
            </p14:nvContentPartPr>
            <p14:xfrm>
              <a:off x="4683849" y="3798388"/>
              <a:ext cx="372240" cy="114336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75569" y="3790108"/>
                <a:ext cx="388800" cy="11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잉크 18"/>
              <p14:cNvContentPartPr/>
              <p14:nvPr/>
            </p14:nvContentPartPr>
            <p14:xfrm>
              <a:off x="4598529" y="4879828"/>
              <a:ext cx="211320" cy="16812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90249" y="4871548"/>
                <a:ext cx="227880" cy="1846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7462473" y="3387189"/>
            <a:ext cx="1197865" cy="230832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34_detailpost.php 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09849" y="1718651"/>
            <a:ext cx="1022107" cy="230832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34_board.php 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198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64"/>
    </mc:Choice>
    <mc:Fallback xmlns="">
      <p:transition spd="slow" advTm="7126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93" y="1340768"/>
            <a:ext cx="6786110" cy="39140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11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563093" y="3627936"/>
            <a:ext cx="5544616" cy="331235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1" fontAlgn="ctr" latinLnBrk="1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Tx/>
              <a:tabLst>
                <a:tab pos="292100" algn="l"/>
                <a:tab pos="685800" algn="l"/>
              </a:tabLst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굴림체" pitchFamily="49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88224" y="3712950"/>
            <a:ext cx="1728192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조회수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변동이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확인된다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게시판 목록 표시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588224" y="511962"/>
            <a:ext cx="2511735" cy="28814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35.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게시판 목록표시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986" y="908720"/>
            <a:ext cx="6848325" cy="276999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목록 클릭하면 상세내용 표시되고 조회수 업데이트 하는 코드작업 </a:t>
            </a:r>
            <a:endParaRPr lang="en-US" altLang="ko-KR" sz="12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98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667"/>
    </mc:Choice>
    <mc:Fallback xmlns="">
      <p:transition spd="slow" advTm="69667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9" y="1933575"/>
            <a:ext cx="7787390" cy="23595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12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539552" y="1020792"/>
            <a:ext cx="7926472" cy="693371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2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34_board.php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해당 제목을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클릭하면 상세 화면을 보여줘야 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34_board.php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아래그림처럼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          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70493" y="3284984"/>
            <a:ext cx="284592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타이틀에 하이퍼링크를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걸고 사용자가 클릭하면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타이틀 값이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넘어가도록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기술한다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게시판 목록 표시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588224" y="511962"/>
            <a:ext cx="2511735" cy="28814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35.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게시판 목록표시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 bwMode="auto">
          <a:xfrm>
            <a:off x="2555776" y="3084760"/>
            <a:ext cx="5760640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아래쪽 화살표 9"/>
          <p:cNvSpPr/>
          <p:nvPr/>
        </p:nvSpPr>
        <p:spPr bwMode="auto">
          <a:xfrm>
            <a:off x="6516216" y="3113335"/>
            <a:ext cx="288032" cy="171649"/>
          </a:xfrm>
          <a:prstGeom prst="downArrow">
            <a:avLst/>
          </a:prstGeom>
          <a:noFill/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92100" marR="0" indent="-292100" algn="l" defTabSz="914400" rtl="0" eaLnBrk="1" fontAlgn="ctr" latinLnBrk="1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Tx/>
              <a:buFont typeface="Wingdings" pitchFamily="2" charset="2"/>
              <a:buChar char="v"/>
              <a:tabLst>
                <a:tab pos="292100" algn="l"/>
                <a:tab pos="685800" algn="l"/>
              </a:tabLst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굴림체" pitchFamily="49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79032" y="2174184"/>
            <a:ext cx="1224136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연관배열로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처리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43917" y="1942030"/>
            <a:ext cx="1022107" cy="230832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34_board.php 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79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737"/>
    </mc:Choice>
    <mc:Fallback xmlns="">
      <p:transition spd="slow" advTm="99737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76" y="1747658"/>
            <a:ext cx="8162228" cy="25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13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539552" y="1200035"/>
            <a:ext cx="8187652" cy="284749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제목에 대한 상세내용 코딩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2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34_detailpost.php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69904" y="3645024"/>
            <a:ext cx="3252664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조회결과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행만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가져올 것이므로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$data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이들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정보의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리소스를 저장하게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된다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3888" y="1999627"/>
            <a:ext cx="2743016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넘어온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title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받아서 조회하는 작업 수행 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게시판 목록 표시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6588224" y="511962"/>
            <a:ext cx="2511735" cy="28814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35.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게시판 목록표시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08305" y="1747658"/>
            <a:ext cx="1418900" cy="230832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34_detailpost.php 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잉크 14"/>
              <p14:cNvContentPartPr/>
              <p14:nvPr/>
            </p14:nvContentPartPr>
            <p14:xfrm>
              <a:off x="738609" y="4017988"/>
              <a:ext cx="3816000" cy="13284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0329" y="4009708"/>
                <a:ext cx="38325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잉크 15"/>
              <p14:cNvContentPartPr/>
              <p14:nvPr/>
            </p14:nvContentPartPr>
            <p14:xfrm>
              <a:off x="3121089" y="4009348"/>
              <a:ext cx="1929600" cy="39132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12809" y="4001068"/>
                <a:ext cx="194616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잉크 16"/>
              <p14:cNvContentPartPr/>
              <p14:nvPr/>
            </p14:nvContentPartPr>
            <p14:xfrm>
              <a:off x="4879689" y="4000348"/>
              <a:ext cx="185040" cy="23796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71409" y="3992068"/>
                <a:ext cx="201600" cy="2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056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695"/>
    </mc:Choice>
    <mc:Fallback xmlns="">
      <p:transition spd="slow" advTm="94695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88" y="1215855"/>
            <a:ext cx="8148659" cy="21726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14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8537" y="3135667"/>
            <a:ext cx="5733552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고려사항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textarea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똑같이 사용하면 결과가 나오지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않는다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</a:t>
            </a:r>
            <a:r>
              <a:rPr lang="en-US" altLang="ko-KR" sz="1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textarea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설정하고 그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다음 별도로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따로 기술해줘야 원하는 결과가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나타나게 된다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1929" y="1287730"/>
            <a:ext cx="3252664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배열변수의 값을 하나하나 화면에 표시 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56340" y="163513"/>
            <a:ext cx="454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게시판 목록 표시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6588224" y="511962"/>
            <a:ext cx="2511735" cy="28814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35.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게시판 목록표시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395536" y="836712"/>
            <a:ext cx="8077200" cy="284749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상세 화면 보여주는 폼을 구성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200" b="1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34_detailpost.php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85547" y="1213685"/>
            <a:ext cx="1418900" cy="230832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34_detailpost.php 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91100" y="1792155"/>
            <a:ext cx="1813148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&lt;? …  ?&gt; </a:t>
            </a:r>
            <a:r>
              <a:rPr lang="en-US" altLang="ko-KR" sz="1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php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코드를 삽입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40" y="3741086"/>
            <a:ext cx="2480970" cy="24982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964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400"/>
    </mc:Choice>
    <mc:Fallback xmlns="">
      <p:transition spd="slow" advTm="1234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15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88" y="1724155"/>
            <a:ext cx="8160051" cy="20145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030966" y="1628800"/>
            <a:ext cx="3606552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제목을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클릭했다는 것은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조회했다는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의미이다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board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테이블의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hits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필드에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증가한 값을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적용시켜야 한다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3586" y="2675022"/>
            <a:ext cx="410445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목록으로 이동하게 되면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방금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hits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변동된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결과가 나타난다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reload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위해서 </a:t>
            </a:r>
            <a:r>
              <a:rPr lang="en-US" altLang="ko-KR" sz="1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history.back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대신에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34_board.php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써야 한다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화살표 연결선 5"/>
          <p:cNvCxnSpPr>
            <a:stCxn id="5" idx="1"/>
          </p:cNvCxnSpPr>
          <p:nvPr/>
        </p:nvCxnSpPr>
        <p:spPr bwMode="auto">
          <a:xfrm flipH="1">
            <a:off x="3148262" y="2875077"/>
            <a:ext cx="1295324" cy="272063"/>
          </a:xfrm>
          <a:prstGeom prst="straightConnector1">
            <a:avLst/>
          </a:prstGeom>
          <a:noFill/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/>
              <p14:cNvContentPartPr/>
              <p14:nvPr/>
            </p14:nvContentPartPr>
            <p14:xfrm>
              <a:off x="4545609" y="2500379"/>
              <a:ext cx="756360" cy="2736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7329" y="2492099"/>
                <a:ext cx="772920" cy="43920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직선 연결선 7"/>
          <p:cNvCxnSpPr/>
          <p:nvPr/>
        </p:nvCxnSpPr>
        <p:spPr bwMode="auto">
          <a:xfrm>
            <a:off x="2195736" y="3378663"/>
            <a:ext cx="3312368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모서리가 둥근 직사각형 8"/>
          <p:cNvSpPr/>
          <p:nvPr/>
        </p:nvSpPr>
        <p:spPr bwMode="auto">
          <a:xfrm>
            <a:off x="395535" y="1268760"/>
            <a:ext cx="8229803" cy="284749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조회수 카운트를 증가 시켜주는 코드 삽입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200" b="1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34_detailpost.php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756340" y="163513"/>
            <a:ext cx="454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게시판 목록 표시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588224" y="511962"/>
            <a:ext cx="2511735" cy="28814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35.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게시판 목록표시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227" y="4023273"/>
            <a:ext cx="3569291" cy="20586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잉크 13"/>
              <p14:cNvContentPartPr/>
              <p14:nvPr/>
            </p14:nvContentPartPr>
            <p14:xfrm>
              <a:off x="3610329" y="5099068"/>
              <a:ext cx="357120" cy="84492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02049" y="5090788"/>
                <a:ext cx="373680" cy="86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잉크 15"/>
              <p14:cNvContentPartPr/>
              <p14:nvPr/>
            </p14:nvContentPartPr>
            <p14:xfrm>
              <a:off x="4827129" y="2259748"/>
              <a:ext cx="9000" cy="14076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18849" y="2251468"/>
                <a:ext cx="2556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잉크 17"/>
              <p14:cNvContentPartPr/>
              <p14:nvPr/>
            </p14:nvContentPartPr>
            <p14:xfrm>
              <a:off x="3798249" y="2268388"/>
              <a:ext cx="993960" cy="283140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89969" y="2260108"/>
                <a:ext cx="1010520" cy="28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잉크 18"/>
              <p14:cNvContentPartPr/>
              <p14:nvPr/>
            </p14:nvContentPartPr>
            <p14:xfrm>
              <a:off x="6435969" y="4615948"/>
              <a:ext cx="360" cy="36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27689" y="4607668"/>
                <a:ext cx="16920" cy="1692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오디오 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5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382"/>
    </mc:Choice>
    <mc:Fallback xmlns="">
      <p:transition spd="slow" advTm="226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16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grpSp>
        <p:nvGrpSpPr>
          <p:cNvPr id="11" name="Group 29"/>
          <p:cNvGrpSpPr>
            <a:grpSpLocks/>
          </p:cNvGrpSpPr>
          <p:nvPr/>
        </p:nvGrpSpPr>
        <p:grpSpPr bwMode="auto">
          <a:xfrm>
            <a:off x="385564" y="2812077"/>
            <a:ext cx="7930852" cy="832947"/>
            <a:chOff x="233" y="1451"/>
            <a:chExt cx="4788" cy="568"/>
          </a:xfrm>
        </p:grpSpPr>
        <p:pic>
          <p:nvPicPr>
            <p:cNvPr id="12" name="Picture 12" descr="01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3" y="1451"/>
              <a:ext cx="4788" cy="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utoShape 17"/>
            <p:cNvSpPr>
              <a:spLocks noChangeArrowheads="1"/>
            </p:cNvSpPr>
            <p:nvPr/>
          </p:nvSpPr>
          <p:spPr bwMode="auto">
            <a:xfrm>
              <a:off x="1882" y="1589"/>
              <a:ext cx="2915" cy="309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chemeClr val="bg1"/>
              </a:outerShdw>
            </a:effectLst>
          </p:spPr>
          <p:txBody>
            <a:bodyPr wrap="none"/>
            <a:lstStyle/>
            <a:p>
              <a:pPr>
                <a:defRPr/>
              </a:pPr>
              <a:r>
                <a:rPr lang="ko-KR" altLang="en-US" sz="2000" dirty="0" smtClean="0">
                  <a:solidFill>
                    <a:srgbClr val="000066"/>
                  </a:solidFill>
                  <a:latin typeface="HY헤드라인M" pitchFamily="18" charset="-127"/>
                  <a:ea typeface="HY헤드라인M" pitchFamily="18" charset="-127"/>
                </a:rPr>
                <a:t>게시판 </a:t>
              </a:r>
              <a:r>
                <a:rPr lang="en-US" altLang="ko-KR" sz="2000" dirty="0" smtClean="0">
                  <a:solidFill>
                    <a:srgbClr val="000066"/>
                  </a:solidFill>
                  <a:latin typeface="HY헤드라인M" pitchFamily="18" charset="-127"/>
                  <a:ea typeface="HY헤드라인M" pitchFamily="18" charset="-127"/>
                </a:rPr>
                <a:t>– </a:t>
              </a:r>
              <a:r>
                <a:rPr lang="ko-KR" altLang="en-US" sz="2000" dirty="0" smtClean="0">
                  <a:solidFill>
                    <a:srgbClr val="000066"/>
                  </a:solidFill>
                  <a:latin typeface="HY헤드라인M" pitchFamily="18" charset="-127"/>
                  <a:ea typeface="HY헤드라인M" pitchFamily="18" charset="-127"/>
                </a:rPr>
                <a:t>페이지 설정</a:t>
              </a:r>
              <a:endParaRPr lang="ko-KR" altLang="en-US" sz="2000" dirty="0">
                <a:solidFill>
                  <a:srgbClr val="000066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195736" y="2944801"/>
            <a:ext cx="59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HY견명조" pitchFamily="18" charset="-127"/>
                <a:ea typeface="HY견명조" pitchFamily="18" charset="-127"/>
              </a:rPr>
              <a:t>3.</a:t>
            </a:r>
            <a:endParaRPr lang="en-US" altLang="ko-KR" sz="2800" dirty="0" smtClean="0">
              <a:solidFill>
                <a:schemeClr val="bg1"/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43236" y="1806218"/>
            <a:ext cx="4136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교시 </a:t>
            </a:r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게시판 프로그램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12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90"/>
    </mc:Choice>
    <mc:Fallback xmlns="">
      <p:transition spd="slow" advTm="2819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17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539552" y="1412776"/>
            <a:ext cx="7926472" cy="284749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게시판의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 목록이 많을 경우 페이지단위로 나누어 표시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6696743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618343" y="2785631"/>
            <a:ext cx="2813993" cy="338554"/>
          </a:xfrm>
          <a:prstGeom prst="rect">
            <a:avLst/>
          </a:prstGeom>
          <a:solidFill>
            <a:srgbClr val="FFFF00">
              <a:alpha val="63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페이지당 보여줄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글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수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카페는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개이나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우리는 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개로 실습을 진행한다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92218" y="5661248"/>
            <a:ext cx="3135425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내용이고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딱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개만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보인다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771800" y="6021288"/>
            <a:ext cx="2304256" cy="288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92100" marR="0" indent="-292100" algn="l" defTabSz="914400" rtl="0" eaLnBrk="1" fontAlgn="ctr" latinLnBrk="1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Tx/>
              <a:buFont typeface="Wingdings" pitchFamily="2" charset="2"/>
              <a:buChar char="v"/>
              <a:tabLst>
                <a:tab pos="292100" algn="l"/>
                <a:tab pos="685800" algn="l"/>
              </a:tabLst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굴림체" pitchFamily="49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5615" y="6007124"/>
            <a:ext cx="3616865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화면에 보여줄 페이지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개수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여기는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개까지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보여준다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우리는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블록을 하나의 페이지 </a:t>
            </a:r>
            <a:r>
              <a:rPr lang="ko-KR" altLang="en-US" sz="1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블럭에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보이도록 한다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게시판 페이지 설정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6588224" y="511962"/>
            <a:ext cx="2511735" cy="28814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36.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게시판 페이지 설정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39552" y="985223"/>
            <a:ext cx="6124549" cy="370091"/>
            <a:chOff x="395536" y="1054740"/>
            <a:chExt cx="6124549" cy="370091"/>
          </a:xfrm>
        </p:grpSpPr>
        <p:grpSp>
          <p:nvGrpSpPr>
            <p:cNvPr id="19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21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395536" y="1068540"/>
              <a:ext cx="612454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게시판 전체 목록에 페이지 지정</a:t>
              </a:r>
              <a:endParaRPr lang="en-US" altLang="ko-KR" sz="1400" spc="1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991366" y="1425665"/>
            <a:ext cx="1440160" cy="246221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34_board.php 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44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32"/>
    </mc:Choice>
    <mc:Fallback xmlns="">
      <p:transition spd="slow" advTm="95832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18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547639" y="1477118"/>
            <a:ext cx="7926472" cy="1663850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앞서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</a:t>
            </a:r>
            <a:r>
              <a:rPr lang="ko-KR" altLang="en-US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캡처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화면을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보면서 고려할 사항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1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우리 게시판은 한 페이지에 몇 개 글을 표시하도록 할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것인가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  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5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2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화면에 몇 페이지를 보여줄 것인가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3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3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그럼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우리 게시판 목록은 몇 페이지까지 나올까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30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개 이상 입력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4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어떻게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페이지별로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 행을 인식하여 표시하게 할까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알고리즘 구성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995" y="3258952"/>
            <a:ext cx="6848325" cy="276999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페이지에 게시판 목록 표시하는 작업 </a:t>
            </a:r>
            <a:endParaRPr lang="en-US" altLang="ko-KR" sz="12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588224" y="511962"/>
            <a:ext cx="2511735" cy="28814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36.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게시판 페이지 설정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게시판 페이지 설정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39552" y="985223"/>
            <a:ext cx="6124549" cy="370091"/>
            <a:chOff x="395536" y="1054740"/>
            <a:chExt cx="6124549" cy="370091"/>
          </a:xfrm>
        </p:grpSpPr>
        <p:grpSp>
          <p:nvGrpSpPr>
            <p:cNvPr id="12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3" name="Text Box 19"/>
            <p:cNvSpPr txBox="1">
              <a:spLocks noChangeArrowheads="1"/>
            </p:cNvSpPr>
            <p:nvPr/>
          </p:nvSpPr>
          <p:spPr bwMode="auto">
            <a:xfrm>
              <a:off x="395536" y="1068540"/>
              <a:ext cx="612454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게시판 전체 목록에 페이지 지정</a:t>
              </a:r>
              <a:endParaRPr lang="en-US" altLang="ko-KR" sz="1400" spc="1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62" y="3669712"/>
            <a:ext cx="5842754" cy="25202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0152" y="4678034"/>
            <a:ext cx="2900837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페이지의 첫 행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MySQL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내부적으로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첫 행을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카운트하는 것이다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52120" y="5915537"/>
            <a:ext cx="2900837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페이지에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목록이 보여지도록 한다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12160" y="3267744"/>
            <a:ext cx="1440160" cy="246221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34_board.php 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441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477"/>
    </mc:Choice>
    <mc:Fallback xmlns="">
      <p:transition spd="slow" advTm="14247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19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0728"/>
            <a:ext cx="7992888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598962"/>
            <a:ext cx="5857875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4263479"/>
            <a:ext cx="7992888" cy="8617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en-US" altLang="ko-KR" sz="1000" b="1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000" b="1" dirty="0" err="1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totpage</a:t>
            </a:r>
            <a:r>
              <a:rPr lang="en-US" altLang="ko-KR" sz="1000" b="1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행을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개씩 나누면 총 몇 페이지인지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나온다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참고로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ceil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함수는 만일 전체 글이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 경우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개로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나누면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7.1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결과가 나온다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그럼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7.1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페이지는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없으므로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페이지가 만들어져야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ceil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올림 함수로 처리한 것이다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00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000" b="1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000" b="1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totblock</a:t>
            </a:r>
            <a:r>
              <a:rPr lang="en-US" altLang="ko-KR" sz="10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화면에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개씩 표시하기로 할 건데 몇 개 블록까지 만들어지는지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보여주는 것이다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00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000" b="1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000" b="1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cblock</a:t>
            </a:r>
            <a:r>
              <a:rPr lang="en-US" altLang="ko-KR" sz="10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페이지가 몇 번째 페이지 블록에 속하는지를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계산 한다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100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000" b="1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000" b="1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frow</a:t>
            </a:r>
            <a:r>
              <a:rPr lang="en-US" altLang="ko-KR" sz="10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1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mysql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처음 행을 내부적으로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행부터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시작한다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 페이지마다 첫 행 번호를 계산하는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변수이다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589240"/>
            <a:ext cx="25241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995" y="5541615"/>
            <a:ext cx="33528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94631" y="5912322"/>
            <a:ext cx="2833886" cy="600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$</a:t>
            </a:r>
            <a:r>
              <a:rPr lang="en-US" altLang="ko-KR" sz="1100" b="1" dirty="0" err="1"/>
              <a:t>block_page</a:t>
            </a:r>
            <a:r>
              <a:rPr lang="en-US" altLang="ko-KR" sz="1100" b="1" dirty="0"/>
              <a:t>=10 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제</a:t>
            </a:r>
            <a:r>
              <a:rPr lang="en-US" altLang="ko-KR" sz="1100" b="1" dirty="0"/>
              <a:t>1</a:t>
            </a:r>
            <a:r>
              <a:rPr lang="ko-KR" altLang="en-US" sz="1100" b="1" dirty="0"/>
              <a:t>페이지블록 만일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페이지라면 </a:t>
            </a:r>
            <a:r>
              <a:rPr lang="en-US" altLang="ko-KR" sz="1100" b="1" dirty="0"/>
              <a:t>1</a:t>
            </a:r>
            <a:r>
              <a:rPr lang="ko-KR" altLang="en-US" sz="1100" b="1" dirty="0"/>
              <a:t>블록</a:t>
            </a:r>
            <a:r>
              <a:rPr lang="en-US" altLang="ko-KR" sz="1100" b="1" dirty="0" smtClean="0"/>
              <a:t>,</a:t>
            </a:r>
          </a:p>
          <a:p>
            <a:r>
              <a:rPr lang="en-US" altLang="ko-KR" sz="1100" b="1" dirty="0" smtClean="0"/>
              <a:t>11</a:t>
            </a:r>
            <a:r>
              <a:rPr lang="ko-KR" altLang="en-US" sz="1100" b="1" dirty="0"/>
              <a:t>페이지면 </a:t>
            </a:r>
            <a:r>
              <a:rPr lang="en-US" altLang="ko-KR" sz="1100" b="1" dirty="0"/>
              <a:t>2</a:t>
            </a:r>
            <a:r>
              <a:rPr lang="ko-KR" altLang="en-US" sz="1100" b="1" dirty="0"/>
              <a:t>블록 </a:t>
            </a:r>
            <a:endParaRPr lang="ko-KR" altLang="en-US" sz="1100" b="1" dirty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48064" y="5912322"/>
            <a:ext cx="1607740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$</a:t>
            </a:r>
            <a:r>
              <a:rPr lang="en-US" altLang="ko-KR" sz="1100" b="1" dirty="0" err="1"/>
              <a:t>block_page</a:t>
            </a:r>
            <a:r>
              <a:rPr lang="en-US" altLang="ko-KR" sz="1100" b="1" dirty="0"/>
              <a:t>=10 </a:t>
            </a:r>
            <a:endParaRPr lang="en-US" altLang="ko-KR" sz="1100" dirty="0"/>
          </a:p>
          <a:p>
            <a:r>
              <a:rPr lang="ko-KR" altLang="en-US" sz="1100" b="1" dirty="0"/>
              <a:t>제</a:t>
            </a:r>
            <a:r>
              <a:rPr lang="en-US" altLang="ko-KR" sz="1100" b="1" dirty="0"/>
              <a:t>2</a:t>
            </a:r>
            <a:r>
              <a:rPr lang="ko-KR" altLang="en-US" sz="1100" b="1" dirty="0"/>
              <a:t>페이지블록 </a:t>
            </a:r>
            <a:endParaRPr lang="ko-KR" altLang="en-US" sz="1100" b="1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1115616" y="5492849"/>
            <a:ext cx="1872208" cy="3429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92100" marR="0" indent="-292100" algn="l" defTabSz="914400" rtl="0" eaLnBrk="1" fontAlgn="ctr" latinLnBrk="1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Tx/>
              <a:buFont typeface="Wingdings" pitchFamily="2" charset="2"/>
              <a:buChar char="v"/>
              <a:tabLst>
                <a:tab pos="292100" algn="l"/>
                <a:tab pos="685800" algn="l"/>
              </a:tabLst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굴림체" pitchFamily="49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4940896" y="5541615"/>
            <a:ext cx="2367408" cy="3429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92100" marR="0" indent="-292100" algn="l" defTabSz="914400" rtl="0" eaLnBrk="1" fontAlgn="ctr" latinLnBrk="1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Tx/>
              <a:buFont typeface="Wingdings" pitchFamily="2" charset="2"/>
              <a:buChar char="v"/>
              <a:tabLst>
                <a:tab pos="292100" algn="l"/>
                <a:tab pos="685800" algn="l"/>
              </a:tabLst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굴림체" pitchFamily="49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1492" y="1344085"/>
            <a:ext cx="3786572" cy="215444"/>
          </a:xfrm>
          <a:prstGeom prst="rect">
            <a:avLst/>
          </a:prstGeom>
          <a:solidFill>
            <a:srgbClr val="FFFF00">
              <a:alpha val="37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처음 게시판에 들어가면 현재 페이지는 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페이지가 되어야 한다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87651" y="1621051"/>
            <a:ext cx="3103449" cy="215444"/>
          </a:xfrm>
          <a:prstGeom prst="rect">
            <a:avLst/>
          </a:prstGeom>
          <a:solidFill>
            <a:srgbClr val="FFFF00">
              <a:alpha val="37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 페이지당 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 글 목록 표시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우리는 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개로 정의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16804" y="1909663"/>
            <a:ext cx="3131260" cy="215444"/>
          </a:xfrm>
          <a:prstGeom prst="rect">
            <a:avLst/>
          </a:prstGeom>
          <a:solidFill>
            <a:srgbClr val="FFFF00">
              <a:alpha val="37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 화면당 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페이지를 보여주도록 설정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우리는 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페이지로 정의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2187" y="2492896"/>
            <a:ext cx="3223935" cy="338554"/>
          </a:xfrm>
          <a:prstGeom prst="rect">
            <a:avLst/>
          </a:prstGeom>
          <a:solidFill>
            <a:srgbClr val="FFFF00">
              <a:alpha val="37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글목록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개수를 알아내기 위한 작업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totrow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전체 </a:t>
            </a: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글목록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개수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즉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행 개수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저장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자유형 3"/>
          <p:cNvSpPr/>
          <p:nvPr/>
        </p:nvSpPr>
        <p:spPr bwMode="auto">
          <a:xfrm>
            <a:off x="3614871" y="2179178"/>
            <a:ext cx="769908" cy="786333"/>
          </a:xfrm>
          <a:custGeom>
            <a:avLst/>
            <a:gdLst>
              <a:gd name="connsiteX0" fmla="*/ 0 w 769908"/>
              <a:gd name="connsiteY0" fmla="*/ 0 h 786333"/>
              <a:gd name="connsiteX1" fmla="*/ 119641 w 769908"/>
              <a:gd name="connsiteY1" fmla="*/ 42729 h 786333"/>
              <a:gd name="connsiteX2" fmla="*/ 162370 w 769908"/>
              <a:gd name="connsiteY2" fmla="*/ 59820 h 786333"/>
              <a:gd name="connsiteX3" fmla="*/ 222191 w 769908"/>
              <a:gd name="connsiteY3" fmla="*/ 68366 h 786333"/>
              <a:gd name="connsiteX4" fmla="*/ 384561 w 769908"/>
              <a:gd name="connsiteY4" fmla="*/ 85458 h 786333"/>
              <a:gd name="connsiteX5" fmla="*/ 418744 w 769908"/>
              <a:gd name="connsiteY5" fmla="*/ 94003 h 786333"/>
              <a:gd name="connsiteX6" fmla="*/ 495656 w 769908"/>
              <a:gd name="connsiteY6" fmla="*/ 111095 h 786333"/>
              <a:gd name="connsiteX7" fmla="*/ 521293 w 769908"/>
              <a:gd name="connsiteY7" fmla="*/ 119641 h 786333"/>
              <a:gd name="connsiteX8" fmla="*/ 564022 w 769908"/>
              <a:gd name="connsiteY8" fmla="*/ 128186 h 786333"/>
              <a:gd name="connsiteX9" fmla="*/ 572568 w 769908"/>
              <a:gd name="connsiteY9" fmla="*/ 153824 h 786333"/>
              <a:gd name="connsiteX10" fmla="*/ 581114 w 769908"/>
              <a:gd name="connsiteY10" fmla="*/ 196553 h 786333"/>
              <a:gd name="connsiteX11" fmla="*/ 632389 w 769908"/>
              <a:gd name="connsiteY11" fmla="*/ 264919 h 786333"/>
              <a:gd name="connsiteX12" fmla="*/ 640935 w 769908"/>
              <a:gd name="connsiteY12" fmla="*/ 299102 h 786333"/>
              <a:gd name="connsiteX13" fmla="*/ 675118 w 769908"/>
              <a:gd name="connsiteY13" fmla="*/ 350377 h 786333"/>
              <a:gd name="connsiteX14" fmla="*/ 692209 w 769908"/>
              <a:gd name="connsiteY14" fmla="*/ 427289 h 786333"/>
              <a:gd name="connsiteX15" fmla="*/ 700755 w 769908"/>
              <a:gd name="connsiteY15" fmla="*/ 461472 h 786333"/>
              <a:gd name="connsiteX16" fmla="*/ 717847 w 769908"/>
              <a:gd name="connsiteY16" fmla="*/ 487110 h 786333"/>
              <a:gd name="connsiteX17" fmla="*/ 734938 w 769908"/>
              <a:gd name="connsiteY17" fmla="*/ 529839 h 786333"/>
              <a:gd name="connsiteX18" fmla="*/ 760576 w 769908"/>
              <a:gd name="connsiteY18" fmla="*/ 598205 h 786333"/>
              <a:gd name="connsiteX19" fmla="*/ 760576 w 769908"/>
              <a:gd name="connsiteY19" fmla="*/ 709301 h 786333"/>
              <a:gd name="connsiteX20" fmla="*/ 675118 w 769908"/>
              <a:gd name="connsiteY20" fmla="*/ 734938 h 786333"/>
              <a:gd name="connsiteX21" fmla="*/ 589660 w 769908"/>
              <a:gd name="connsiteY21" fmla="*/ 752029 h 786333"/>
              <a:gd name="connsiteX22" fmla="*/ 564022 w 769908"/>
              <a:gd name="connsiteY22" fmla="*/ 760575 h 786333"/>
              <a:gd name="connsiteX23" fmla="*/ 504202 w 769908"/>
              <a:gd name="connsiteY23" fmla="*/ 769121 h 786333"/>
              <a:gd name="connsiteX24" fmla="*/ 461473 w 769908"/>
              <a:gd name="connsiteY24" fmla="*/ 777667 h 786333"/>
              <a:gd name="connsiteX25" fmla="*/ 418744 w 769908"/>
              <a:gd name="connsiteY25" fmla="*/ 786213 h 786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9908" h="786333">
                <a:moveTo>
                  <a:pt x="0" y="0"/>
                </a:moveTo>
                <a:cubicBezTo>
                  <a:pt x="39880" y="14243"/>
                  <a:pt x="80322" y="27002"/>
                  <a:pt x="119641" y="42729"/>
                </a:cubicBezTo>
                <a:cubicBezTo>
                  <a:pt x="133884" y="48426"/>
                  <a:pt x="147488" y="56100"/>
                  <a:pt x="162370" y="59820"/>
                </a:cubicBezTo>
                <a:cubicBezTo>
                  <a:pt x="181911" y="64705"/>
                  <a:pt x="202181" y="66057"/>
                  <a:pt x="222191" y="68366"/>
                </a:cubicBezTo>
                <a:cubicBezTo>
                  <a:pt x="276255" y="74604"/>
                  <a:pt x="330438" y="79761"/>
                  <a:pt x="384561" y="85458"/>
                </a:cubicBezTo>
                <a:lnTo>
                  <a:pt x="418744" y="94003"/>
                </a:lnTo>
                <a:cubicBezTo>
                  <a:pt x="444334" y="99908"/>
                  <a:pt x="470177" y="104725"/>
                  <a:pt x="495656" y="111095"/>
                </a:cubicBezTo>
                <a:cubicBezTo>
                  <a:pt x="504395" y="113280"/>
                  <a:pt x="512554" y="117456"/>
                  <a:pt x="521293" y="119641"/>
                </a:cubicBezTo>
                <a:cubicBezTo>
                  <a:pt x="535384" y="123164"/>
                  <a:pt x="549779" y="125338"/>
                  <a:pt x="564022" y="128186"/>
                </a:cubicBezTo>
                <a:cubicBezTo>
                  <a:pt x="566871" y="136732"/>
                  <a:pt x="570383" y="145085"/>
                  <a:pt x="572568" y="153824"/>
                </a:cubicBezTo>
                <a:cubicBezTo>
                  <a:pt x="576091" y="167915"/>
                  <a:pt x="574228" y="183764"/>
                  <a:pt x="581114" y="196553"/>
                </a:cubicBezTo>
                <a:cubicBezTo>
                  <a:pt x="594619" y="221634"/>
                  <a:pt x="632389" y="264919"/>
                  <a:pt x="632389" y="264919"/>
                </a:cubicBezTo>
                <a:cubicBezTo>
                  <a:pt x="635238" y="276313"/>
                  <a:pt x="635682" y="288597"/>
                  <a:pt x="640935" y="299102"/>
                </a:cubicBezTo>
                <a:cubicBezTo>
                  <a:pt x="650121" y="317475"/>
                  <a:pt x="675118" y="350377"/>
                  <a:pt x="675118" y="350377"/>
                </a:cubicBezTo>
                <a:cubicBezTo>
                  <a:pt x="690539" y="442902"/>
                  <a:pt x="675381" y="368389"/>
                  <a:pt x="692209" y="427289"/>
                </a:cubicBezTo>
                <a:cubicBezTo>
                  <a:pt x="695436" y="438582"/>
                  <a:pt x="696128" y="450677"/>
                  <a:pt x="700755" y="461472"/>
                </a:cubicBezTo>
                <a:cubicBezTo>
                  <a:pt x="704801" y="470913"/>
                  <a:pt x="713254" y="477923"/>
                  <a:pt x="717847" y="487110"/>
                </a:cubicBezTo>
                <a:cubicBezTo>
                  <a:pt x="724707" y="500831"/>
                  <a:pt x="730087" y="515286"/>
                  <a:pt x="734938" y="529839"/>
                </a:cubicBezTo>
                <a:cubicBezTo>
                  <a:pt x="758207" y="599646"/>
                  <a:pt x="725614" y="528282"/>
                  <a:pt x="760576" y="598205"/>
                </a:cubicBezTo>
                <a:cubicBezTo>
                  <a:pt x="766987" y="636671"/>
                  <a:pt x="777904" y="670314"/>
                  <a:pt x="760576" y="709301"/>
                </a:cubicBezTo>
                <a:cubicBezTo>
                  <a:pt x="749975" y="733153"/>
                  <a:pt x="682748" y="733592"/>
                  <a:pt x="675118" y="734938"/>
                </a:cubicBezTo>
                <a:cubicBezTo>
                  <a:pt x="646510" y="739986"/>
                  <a:pt x="617966" y="745497"/>
                  <a:pt x="589660" y="752029"/>
                </a:cubicBezTo>
                <a:cubicBezTo>
                  <a:pt x="580882" y="754055"/>
                  <a:pt x="572855" y="758808"/>
                  <a:pt x="564022" y="760575"/>
                </a:cubicBezTo>
                <a:cubicBezTo>
                  <a:pt x="544271" y="764525"/>
                  <a:pt x="524070" y="765810"/>
                  <a:pt x="504202" y="769121"/>
                </a:cubicBezTo>
                <a:cubicBezTo>
                  <a:pt x="489875" y="771509"/>
                  <a:pt x="475564" y="774144"/>
                  <a:pt x="461473" y="777667"/>
                </a:cubicBezTo>
                <a:cubicBezTo>
                  <a:pt x="420083" y="788015"/>
                  <a:pt x="451389" y="786213"/>
                  <a:pt x="418744" y="786213"/>
                </a:cubicBez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92100" marR="0" indent="-292100" algn="l" defTabSz="914400" rtl="0" eaLnBrk="1" fontAlgn="ctr" latinLnBrk="1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Tx/>
              <a:buFont typeface="Wingdings" pitchFamily="2" charset="2"/>
              <a:buChar char="v"/>
              <a:tabLst>
                <a:tab pos="292100" algn="l"/>
                <a:tab pos="685800" algn="l"/>
              </a:tabLst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굴림체" pitchFamily="49" charset="-127"/>
            </a:endParaRP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게시판 페이지 설정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6588224" y="511962"/>
            <a:ext cx="2511735" cy="28814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36.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게시판 페이지 설정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81709" y="3340938"/>
            <a:ext cx="3786572" cy="215444"/>
          </a:xfrm>
          <a:prstGeom prst="rect">
            <a:avLst/>
          </a:prstGeom>
          <a:solidFill>
            <a:srgbClr val="FFFF00">
              <a:alpha val="37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ceil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 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소수점 이하의 값이 나오면 무조건 몫을 값에 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+1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추가한다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잉크 22"/>
              <p14:cNvContentPartPr/>
              <p14:nvPr/>
            </p14:nvContentPartPr>
            <p14:xfrm>
              <a:off x="1802409" y="2479348"/>
              <a:ext cx="18720" cy="43128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94129" y="2471068"/>
                <a:ext cx="3528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잉크 24"/>
              <p14:cNvContentPartPr/>
              <p14:nvPr/>
            </p14:nvContentPartPr>
            <p14:xfrm>
              <a:off x="914289" y="1063828"/>
              <a:ext cx="360" cy="936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6009" y="1055548"/>
                <a:ext cx="169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잉크 25"/>
              <p14:cNvContentPartPr/>
              <p14:nvPr/>
            </p14:nvContentPartPr>
            <p14:xfrm>
              <a:off x="914289" y="1134028"/>
              <a:ext cx="360" cy="10620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6009" y="1125748"/>
                <a:ext cx="16920" cy="12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528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117"/>
    </mc:Choice>
    <mc:Fallback xmlns="">
      <p:transition spd="slow" advTm="23411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2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324991" y="2695346"/>
            <a:ext cx="8136246" cy="832947"/>
            <a:chOff x="233" y="948"/>
            <a:chExt cx="4912" cy="568"/>
          </a:xfrm>
        </p:grpSpPr>
        <p:pic>
          <p:nvPicPr>
            <p:cNvPr id="4" name="Picture 11" descr="01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3" y="948"/>
              <a:ext cx="4788" cy="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AutoShape 16"/>
            <p:cNvSpPr>
              <a:spLocks noChangeArrowheads="1"/>
            </p:cNvSpPr>
            <p:nvPr/>
          </p:nvSpPr>
          <p:spPr bwMode="auto">
            <a:xfrm>
              <a:off x="1882" y="1094"/>
              <a:ext cx="3263" cy="288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chemeClr val="bg1"/>
              </a:outerShdw>
            </a:effectLst>
          </p:spPr>
          <p:txBody>
            <a:bodyPr wrap="none"/>
            <a:lstStyle/>
            <a:p>
              <a:pPr algn="l">
                <a:defRPr/>
              </a:pPr>
              <a:r>
                <a:rPr lang="ko-KR" altLang="en-US" sz="2000" dirty="0" smtClean="0">
                  <a:solidFill>
                    <a:srgbClr val="000066"/>
                  </a:solidFill>
                  <a:latin typeface="HY헤드라인M" pitchFamily="18" charset="-127"/>
                  <a:ea typeface="HY헤드라인M" pitchFamily="18" charset="-127"/>
                </a:rPr>
                <a:t>게시판 </a:t>
              </a:r>
              <a:r>
                <a:rPr lang="en-US" altLang="ko-KR" sz="2000" dirty="0" smtClean="0">
                  <a:solidFill>
                    <a:srgbClr val="000066"/>
                  </a:solidFill>
                  <a:latin typeface="HY헤드라인M" pitchFamily="18" charset="-127"/>
                  <a:ea typeface="HY헤드라인M" pitchFamily="18" charset="-127"/>
                </a:rPr>
                <a:t>– </a:t>
              </a:r>
              <a:r>
                <a:rPr lang="ko-KR" altLang="en-US" sz="2000" dirty="0" smtClean="0">
                  <a:solidFill>
                    <a:srgbClr val="000066"/>
                  </a:solidFill>
                  <a:latin typeface="HY헤드라인M" pitchFamily="18" charset="-127"/>
                  <a:ea typeface="HY헤드라인M" pitchFamily="18" charset="-127"/>
                </a:rPr>
                <a:t>개요와 글 등록 작업</a:t>
              </a:r>
              <a:endParaRPr lang="ko-KR" altLang="en-US" sz="2000" b="0" dirty="0">
                <a:solidFill>
                  <a:srgbClr val="000066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324992" y="3460149"/>
            <a:ext cx="7930852" cy="832947"/>
            <a:chOff x="233" y="1451"/>
            <a:chExt cx="4788" cy="568"/>
          </a:xfrm>
        </p:grpSpPr>
        <p:pic>
          <p:nvPicPr>
            <p:cNvPr id="7" name="Picture 12" descr="01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3" y="1451"/>
              <a:ext cx="4788" cy="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AutoShape 17"/>
            <p:cNvSpPr>
              <a:spLocks noChangeArrowheads="1"/>
            </p:cNvSpPr>
            <p:nvPr/>
          </p:nvSpPr>
          <p:spPr bwMode="auto">
            <a:xfrm>
              <a:off x="1882" y="1589"/>
              <a:ext cx="2915" cy="309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chemeClr val="bg1"/>
              </a:outerShdw>
            </a:effectLst>
          </p:spPr>
          <p:txBody>
            <a:bodyPr wrap="none"/>
            <a:lstStyle/>
            <a:p>
              <a:pPr>
                <a:defRPr/>
              </a:pPr>
              <a:r>
                <a:rPr lang="ko-KR" altLang="en-US" sz="2000" dirty="0" smtClean="0">
                  <a:solidFill>
                    <a:srgbClr val="000066"/>
                  </a:solidFill>
                  <a:latin typeface="HY헤드라인M" pitchFamily="18" charset="-127"/>
                  <a:ea typeface="HY헤드라인M" pitchFamily="18" charset="-127"/>
                </a:rPr>
                <a:t>게시판 </a:t>
              </a:r>
              <a:r>
                <a:rPr lang="en-US" altLang="ko-KR" sz="2000" dirty="0" smtClean="0">
                  <a:solidFill>
                    <a:srgbClr val="000066"/>
                  </a:solidFill>
                  <a:latin typeface="HY헤드라인M" pitchFamily="18" charset="-127"/>
                  <a:ea typeface="HY헤드라인M" pitchFamily="18" charset="-127"/>
                </a:rPr>
                <a:t>– </a:t>
              </a:r>
              <a:r>
                <a:rPr lang="ko-KR" altLang="en-US" sz="2000" dirty="0" smtClean="0">
                  <a:solidFill>
                    <a:srgbClr val="000066"/>
                  </a:solidFill>
                  <a:latin typeface="HY헤드라인M" pitchFamily="18" charset="-127"/>
                  <a:ea typeface="HY헤드라인M" pitchFamily="18" charset="-127"/>
                </a:rPr>
                <a:t>목록표시</a:t>
              </a:r>
              <a:r>
                <a:rPr lang="en-US" altLang="ko-KR" sz="2000" dirty="0" smtClean="0">
                  <a:solidFill>
                    <a:srgbClr val="000066"/>
                  </a:solidFill>
                  <a:latin typeface="HY헤드라인M" pitchFamily="18" charset="-127"/>
                  <a:ea typeface="HY헤드라인M" pitchFamily="18" charset="-127"/>
                </a:rPr>
                <a:t>/</a:t>
              </a:r>
              <a:r>
                <a:rPr lang="ko-KR" altLang="en-US" sz="2000" dirty="0" smtClean="0">
                  <a:solidFill>
                    <a:srgbClr val="000066"/>
                  </a:solidFill>
                  <a:latin typeface="HY헤드라인M" pitchFamily="18" charset="-127"/>
                  <a:ea typeface="HY헤드라인M" pitchFamily="18" charset="-127"/>
                </a:rPr>
                <a:t>상세보기</a:t>
              </a:r>
              <a:endParaRPr lang="ko-KR" altLang="en-US" sz="2000" dirty="0">
                <a:solidFill>
                  <a:srgbClr val="000066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43629" y="2831524"/>
            <a:ext cx="59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HY견명조" pitchFamily="18" charset="-127"/>
                <a:ea typeface="HY견명조" pitchFamily="18" charset="-127"/>
              </a:rPr>
              <a:t>1.</a:t>
            </a:r>
            <a:endParaRPr lang="en-US" altLang="ko-KR" sz="2800" dirty="0" smtClean="0">
              <a:solidFill>
                <a:schemeClr val="bg1"/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4062" y="3592873"/>
            <a:ext cx="59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HY견명조" pitchFamily="18" charset="-127"/>
                <a:ea typeface="HY견명조" pitchFamily="18" charset="-127"/>
              </a:rPr>
              <a:t>2.</a:t>
            </a:r>
            <a:endParaRPr lang="en-US" altLang="ko-KR" sz="2800" dirty="0" smtClean="0">
              <a:solidFill>
                <a:schemeClr val="bg1"/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목차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3236" y="1806218"/>
            <a:ext cx="4136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교시 </a:t>
            </a:r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게시판 프로그램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578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08"/>
    </mc:Choice>
    <mc:Fallback xmlns="">
      <p:transition spd="slow" advTm="65208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20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49101"/>
            <a:ext cx="6192688" cy="452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284" y="5820072"/>
            <a:ext cx="7992888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페이지를 표시할 경우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=(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2-1)*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 페이지당 글 목록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개수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  = 7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나온다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(2-1)*7=7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그럼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mysql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내부적으로 보면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번째 행 즉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 번호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시계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처음에 나타나는 행이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되는 것이다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 bwMode="auto">
          <a:xfrm>
            <a:off x="323528" y="3088010"/>
            <a:ext cx="5832648" cy="0"/>
          </a:xfrm>
          <a:prstGeom prst="line">
            <a:avLst/>
          </a:prstGeom>
          <a:noFill/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/>
          <p:cNvCxnSpPr/>
          <p:nvPr/>
        </p:nvCxnSpPr>
        <p:spPr bwMode="auto">
          <a:xfrm>
            <a:off x="323528" y="4941168"/>
            <a:ext cx="5832648" cy="0"/>
          </a:xfrm>
          <a:prstGeom prst="line">
            <a:avLst/>
          </a:prstGeom>
          <a:noFill/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6156176" y="2964899"/>
            <a:ext cx="795164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1 </a:t>
            </a:r>
            <a:r>
              <a:rPr lang="ko-KR" altLang="en-US" sz="1000" b="1" dirty="0" smtClean="0"/>
              <a:t>페이지</a:t>
            </a:r>
            <a:endParaRPr lang="ko-KR" altLang="en-US" sz="1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156176" y="4797152"/>
            <a:ext cx="795164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2 </a:t>
            </a:r>
            <a:r>
              <a:rPr lang="ko-KR" altLang="en-US" sz="1000" b="1" dirty="0" smtClean="0"/>
              <a:t>페이지</a:t>
            </a:r>
            <a:endParaRPr lang="ko-KR" altLang="en-US" sz="1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75742" y="1287810"/>
            <a:ext cx="26381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0</a:t>
            </a:r>
          </a:p>
          <a:p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80095" y="2924944"/>
            <a:ext cx="26381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6</a:t>
            </a:r>
          </a:p>
          <a:p>
            <a:r>
              <a:rPr lang="en-US" altLang="ko-KR" sz="1000" b="1" dirty="0" smtClean="0"/>
              <a:t>7</a:t>
            </a:r>
            <a:endParaRPr lang="ko-KR" altLang="en-US" sz="1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41995" y="4734669"/>
            <a:ext cx="369565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13</a:t>
            </a:r>
            <a:endParaRPr lang="ko-KR" altLang="en-US" sz="1000" b="1" dirty="0"/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6588224" y="511962"/>
            <a:ext cx="2511735" cy="28814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36.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게시판 페이지 설정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게시판 페이지 설정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56176" y="3285950"/>
            <a:ext cx="1963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000" b="1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frow</a:t>
            </a:r>
            <a:r>
              <a:rPr lang="en-US" altLang="ko-KR" sz="10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=($page-1)*$</a:t>
            </a:r>
            <a:r>
              <a:rPr lang="en-US" altLang="ko-KR" sz="1000" b="1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line_page</a:t>
            </a:r>
            <a:r>
              <a:rPr lang="en-US" altLang="ko-KR" sz="10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  <a:endParaRPr lang="ko-KR" altLang="en-US" sz="1000" b="1" dirty="0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7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553"/>
    </mc:Choice>
    <mc:Fallback xmlns="">
      <p:transition spd="slow" advTm="90553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21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92066"/>
            <a:ext cx="7992887" cy="1296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9992" y="3076218"/>
            <a:ext cx="4176464" cy="7848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기존의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select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문을 약간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수정하여 추가한다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왜냐하면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페이지의 첫 행 부터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목록만 한 페이지에 보여주도록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해야 하니까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제한을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걸기 위해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limit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써주어서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첫 행부터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,7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개까지 라고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표시해준다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 bwMode="auto">
          <a:xfrm>
            <a:off x="5796136" y="2428146"/>
            <a:ext cx="2520280" cy="0"/>
          </a:xfrm>
          <a:prstGeom prst="line">
            <a:avLst/>
          </a:prstGeom>
          <a:noFill/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아래쪽 화살표 7"/>
          <p:cNvSpPr/>
          <p:nvPr/>
        </p:nvSpPr>
        <p:spPr bwMode="auto">
          <a:xfrm>
            <a:off x="6876256" y="2500154"/>
            <a:ext cx="648072" cy="576064"/>
          </a:xfrm>
          <a:prstGeom prst="downArrow">
            <a:avLst/>
          </a:prstGeom>
          <a:noFill/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92100" marR="0" indent="-292100" algn="l" defTabSz="914400" rtl="0" eaLnBrk="1" fontAlgn="ctr" latinLnBrk="1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Tx/>
              <a:buFont typeface="Wingdings" pitchFamily="2" charset="2"/>
              <a:buChar char="v"/>
              <a:tabLst>
                <a:tab pos="292100" algn="l"/>
                <a:tab pos="685800" algn="l"/>
              </a:tabLst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굴림체" pitchFamily="49" charset="-127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588224" y="511962"/>
            <a:ext cx="2511735" cy="28814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36.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게시판 페이지 설정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게시판 페이지 설정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/>
              <p14:cNvContentPartPr/>
              <p14:nvPr/>
            </p14:nvContentPartPr>
            <p14:xfrm>
              <a:off x="1767129" y="2500310"/>
              <a:ext cx="360" cy="36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58849" y="2492030"/>
                <a:ext cx="1692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잉크 5"/>
              <p14:cNvContentPartPr/>
              <p14:nvPr/>
            </p14:nvContentPartPr>
            <p14:xfrm>
              <a:off x="1774329" y="2606150"/>
              <a:ext cx="10800" cy="15840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66049" y="2597870"/>
                <a:ext cx="27360" cy="1749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539552" y="1083827"/>
            <a:ext cx="6848325" cy="276999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페이지가 몇 번째 블록에 들어 있는지를 계산</a:t>
            </a:r>
            <a:endParaRPr lang="en-US" altLang="ko-KR" sz="12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65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463"/>
    </mc:Choice>
    <mc:Fallback xmlns="">
      <p:transition spd="slow" advTm="70463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22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980728"/>
            <a:ext cx="6848325" cy="276999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링크 거는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-34_board.php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파일에서 코드를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수정한다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12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539552" y="1412774"/>
            <a:ext cx="7926472" cy="284749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하단에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페이지번호를 표시하고 이들 페이지 번호를 클릭하면 해당 글 목록이 표시되는 작업 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2564904"/>
            <a:ext cx="3024336" cy="281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502386"/>
            <a:ext cx="3427604" cy="35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9552" y="1759426"/>
            <a:ext cx="7926472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마지막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페이지가 전체 페이지 수 보다 작으면 “</a:t>
            </a:r>
            <a:r>
              <a:rPr lang="ko-KR" altLang="en-US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 링크가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표시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블록이 처음 페이지 블록이 아니면 “</a:t>
            </a:r>
            <a:r>
              <a:rPr lang="ko-KR" altLang="en-US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”링크표시 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971600" y="2502386"/>
            <a:ext cx="2160240" cy="350550"/>
          </a:xfrm>
          <a:prstGeom prst="rect">
            <a:avLst/>
          </a:prstGeom>
          <a:noFill/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92100" marR="0" indent="-292100" algn="l" defTabSz="914400" rtl="0" eaLnBrk="1" fontAlgn="ctr" latinLnBrk="1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Tx/>
              <a:buFont typeface="Wingdings" pitchFamily="2" charset="2"/>
              <a:buChar char="v"/>
              <a:tabLst>
                <a:tab pos="292100" algn="l"/>
                <a:tab pos="685800" algn="l"/>
              </a:tabLst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굴림체" pitchFamily="49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932040" y="2502386"/>
            <a:ext cx="2448272" cy="350550"/>
          </a:xfrm>
          <a:prstGeom prst="rect">
            <a:avLst/>
          </a:prstGeom>
          <a:noFill/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92100" marR="0" indent="-292100" algn="l" defTabSz="914400" rtl="0" eaLnBrk="1" fontAlgn="ctr" latinLnBrk="1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Tx/>
              <a:buFont typeface="Wingdings" pitchFamily="2" charset="2"/>
              <a:buChar char="v"/>
              <a:tabLst>
                <a:tab pos="292100" algn="l"/>
                <a:tab pos="685800" algn="l"/>
              </a:tabLst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굴림체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3136" y="3452807"/>
            <a:ext cx="7992888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예를 들어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”을 클릭하면 현재블록이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이라면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블록이 되어야 하므로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현재블록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그리고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블록당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페이지가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표시되어야 하니까 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현재블록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+1)*10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그러면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20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페이지까지 표시 이번에는 반대로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블록이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블록보다 큰 경우에는 “</a:t>
            </a:r>
            <a:r>
              <a:rPr lang="ko-KR" altLang="en-US" sz="12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</a:t>
            </a:r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”링크가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표시된다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이전’이면 현재블록 바로 전 이므로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현재블록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역시 한 블록당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페이지가 표시되므로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현재블록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-1)*10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하면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10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페이지까지 표시가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463985" y="5127764"/>
            <a:ext cx="1287760" cy="284749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꼭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필요한 내용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23753" y="5124481"/>
            <a:ext cx="4680520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처음페이지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=((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현재블록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-1)*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블록당 페이지수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)+1 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마지막 페이지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페이지수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현재블록*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블록당 페이지수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 작은 값을 계산 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다음버튼 링크 페이지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현재블록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+1*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블록당 페이지수 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이전버튼링크 페이지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현재블록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-1*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블록당 페이지수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844352" y="2941970"/>
            <a:ext cx="775320" cy="250697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처음페이지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2339752" y="2941970"/>
            <a:ext cx="1368152" cy="250697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마지막 페이지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4804792" y="2943994"/>
            <a:ext cx="775320" cy="250697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처음페이지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6300192" y="2943994"/>
            <a:ext cx="1368152" cy="250697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마지막 페이지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6588224" y="511962"/>
            <a:ext cx="2511735" cy="28814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36.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게시판 페이지 설정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게시판 페이지 설정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2136" y="5166292"/>
            <a:ext cx="2364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000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fpage</a:t>
            </a:r>
            <a:r>
              <a:rPr lang="en-US" altLang="ko-KR" sz="10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=(($cblock-1)*$</a:t>
            </a:r>
            <a:r>
              <a:rPr lang="en-US" altLang="ko-KR" sz="1000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block_page</a:t>
            </a:r>
            <a:r>
              <a:rPr lang="en-US" altLang="ko-KR" sz="10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)+1;</a:t>
            </a:r>
            <a:endParaRPr lang="ko-KR" altLang="en-US" sz="1000" dirty="0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2991" y="5404329"/>
            <a:ext cx="27462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000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lpage</a:t>
            </a:r>
            <a:r>
              <a:rPr lang="en-US" altLang="ko-KR" sz="10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min</a:t>
            </a:r>
            <a:r>
              <a:rPr lang="en-US" altLang="ko-KR" sz="10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($</a:t>
            </a:r>
            <a:r>
              <a:rPr lang="en-US" altLang="ko-KR" sz="1000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totpage</a:t>
            </a:r>
            <a:r>
              <a:rPr lang="en-US" altLang="ko-KR" sz="10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,$</a:t>
            </a:r>
            <a:r>
              <a:rPr lang="en-US" altLang="ko-KR" sz="1000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cblock</a:t>
            </a:r>
            <a:r>
              <a:rPr lang="en-US" altLang="ko-KR" sz="10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*$</a:t>
            </a:r>
            <a:r>
              <a:rPr lang="en-US" altLang="ko-KR" sz="1000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block_page</a:t>
            </a:r>
            <a:r>
              <a:rPr lang="en-US" altLang="ko-KR" sz="10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  <a:endParaRPr lang="ko-KR" altLang="en-US" sz="1000" dirty="0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31442" y="5615726"/>
            <a:ext cx="23374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prvblock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=($cblock-1)*$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block_page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92452" y="5802558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nxtblock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=($cblock+1)*$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block_page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80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371"/>
    </mc:Choice>
    <mc:Fallback xmlns="">
      <p:transition spd="slow" advTm="27137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23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588224" y="511962"/>
            <a:ext cx="2511735" cy="28814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36.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게시판 페이지 설정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게시판 페이지 설정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" y="1412776"/>
            <a:ext cx="4242619" cy="23618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4185626"/>
            <a:ext cx="4328101" cy="19954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4" name="직선 화살표 연결선 3"/>
          <p:cNvCxnSpPr/>
          <p:nvPr/>
        </p:nvCxnSpPr>
        <p:spPr bwMode="auto">
          <a:xfrm>
            <a:off x="1043608" y="3645024"/>
            <a:ext cx="3672408" cy="2232248"/>
          </a:xfrm>
          <a:prstGeom prst="straightConnector1">
            <a:avLst/>
          </a:prstGeom>
          <a:noFill/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모서리가 둥근 직사각형 15"/>
          <p:cNvSpPr/>
          <p:nvPr/>
        </p:nvSpPr>
        <p:spPr bwMode="auto">
          <a:xfrm>
            <a:off x="374005" y="1008876"/>
            <a:ext cx="7926472" cy="284749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하단에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페이지번호를 표시하고 이들 페이지 번호를 클릭하면 해당 글 목록이 표시되는 작업 </a:t>
            </a:r>
          </a:p>
        </p:txBody>
      </p:sp>
    </p:spTree>
    <p:extLst>
      <p:ext uri="{BB962C8B-B14F-4D97-AF65-F5344CB8AC3E}">
        <p14:creationId xmlns:p14="http://schemas.microsoft.com/office/powerpoint/2010/main" val="86606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42"/>
    </mc:Choice>
    <mc:Fallback xmlns="">
      <p:transition spd="slow" advTm="62942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24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38" y="1628800"/>
            <a:ext cx="7219950" cy="45815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80808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554038" y="1269419"/>
            <a:ext cx="7219950" cy="246221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34_board.php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링크 위해 맨 마지막에 이렇게 추가를 합니다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28916" y="3796451"/>
            <a:ext cx="3528392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블록당 페이지번호 표시하고 링크설정 예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[1][2]----[10]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게시판 페이지 설정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588224" y="511962"/>
            <a:ext cx="2511735" cy="28814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36.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게시판 페이지 설정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15245" y="1628800"/>
            <a:ext cx="1440160" cy="246221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34_board.php 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91100" y="1916016"/>
            <a:ext cx="373579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처음페이지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=((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현재블록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-1)*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블록당 페이지수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)+1 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마지막 페이지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페이지수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현재블록*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블록당 페이지수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 작은 값을 계산 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90818" y="5233696"/>
            <a:ext cx="2736304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다음버튼</a:t>
            </a:r>
            <a:r>
              <a:rPr lang="ko-KR" altLang="en-US" sz="800" b="1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링크 페이지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현재블록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+1*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블록당 페이지수 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33573" y="2975832"/>
            <a:ext cx="2850795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이전버튼</a:t>
            </a:r>
            <a:r>
              <a:rPr lang="ko-KR" altLang="en-US" sz="800" b="1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링크 </a:t>
            </a:r>
            <a:r>
              <a:rPr lang="ko-KR" altLang="en-US" sz="8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현재블록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-1*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블록당 페이지수 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18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297"/>
    </mc:Choice>
    <mc:Fallback xmlns="">
      <p:transition spd="slow" advTm="136297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25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385564" y="2812077"/>
            <a:ext cx="7930852" cy="832947"/>
            <a:chOff x="233" y="1451"/>
            <a:chExt cx="4788" cy="568"/>
          </a:xfrm>
        </p:grpSpPr>
        <p:pic>
          <p:nvPicPr>
            <p:cNvPr id="4" name="Picture 12" descr="01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3" y="1451"/>
              <a:ext cx="4788" cy="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AutoShape 17"/>
            <p:cNvSpPr>
              <a:spLocks noChangeArrowheads="1"/>
            </p:cNvSpPr>
            <p:nvPr/>
          </p:nvSpPr>
          <p:spPr bwMode="auto">
            <a:xfrm>
              <a:off x="1882" y="1589"/>
              <a:ext cx="2915" cy="309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chemeClr val="bg1"/>
              </a:outerShdw>
            </a:effectLst>
          </p:spPr>
          <p:txBody>
            <a:bodyPr wrap="none"/>
            <a:lstStyle/>
            <a:p>
              <a:pPr>
                <a:defRPr/>
              </a:pPr>
              <a:r>
                <a:rPr lang="ko-KR" altLang="en-US" sz="2000" dirty="0" smtClean="0">
                  <a:solidFill>
                    <a:srgbClr val="000066"/>
                  </a:solidFill>
                  <a:latin typeface="HY헤드라인M" pitchFamily="18" charset="-127"/>
                  <a:ea typeface="HY헤드라인M" pitchFamily="18" charset="-127"/>
                </a:rPr>
                <a:t>게시판  프로그램 실습</a:t>
              </a:r>
              <a:endParaRPr lang="ko-KR" altLang="en-US" sz="2000" dirty="0">
                <a:solidFill>
                  <a:srgbClr val="000066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195736" y="2944801"/>
            <a:ext cx="59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HY견명조" pitchFamily="18" charset="-127"/>
                <a:ea typeface="HY견명조" pitchFamily="18" charset="-127"/>
              </a:rPr>
              <a:t>4.</a:t>
            </a:r>
            <a:endParaRPr lang="en-US" altLang="ko-KR" sz="2800" dirty="0" smtClean="0">
              <a:solidFill>
                <a:schemeClr val="bg1"/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43236" y="1806218"/>
            <a:ext cx="3776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교시 </a:t>
            </a:r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실습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49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00"/>
    </mc:Choice>
    <mc:Fallback xmlns="">
      <p:transition spd="slow" advTm="245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26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게시판 작성 실습</a:t>
            </a: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588224" y="511962"/>
            <a:ext cx="2511735" cy="28814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1)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게시판</a:t>
            </a: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입력화면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5088" y="1282109"/>
            <a:ext cx="8424936" cy="49552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 &lt;head&gt;</a:t>
            </a:r>
          </a:p>
          <a:p>
            <a:r>
              <a:rPr lang="en-US" altLang="ko-KR" sz="1200" dirty="0"/>
              <a:t> &lt;style&gt;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h1</a:t>
            </a:r>
            <a:r>
              <a:rPr lang="en-US" altLang="ko-KR" sz="1200" dirty="0"/>
              <a:t>{color:#aacc22;}</a:t>
            </a:r>
          </a:p>
          <a:p>
            <a:r>
              <a:rPr lang="en-US" altLang="ko-KR" sz="1200" dirty="0"/>
              <a:t> #main{width:600px;height:400px;border-radius:10px;border:thin solid #ddaa77;opacity:0.6;margin:50px}</a:t>
            </a:r>
          </a:p>
          <a:p>
            <a:r>
              <a:rPr lang="en-US" altLang="ko-KR" sz="1200" dirty="0"/>
              <a:t>  label{margin: 5px;padding:10px;</a:t>
            </a:r>
          </a:p>
          <a:p>
            <a:r>
              <a:rPr lang="en-US" altLang="ko-KR" sz="1200" dirty="0"/>
              <a:t>	   font-family:serif;font-size:1.2em;</a:t>
            </a:r>
          </a:p>
          <a:p>
            <a:r>
              <a:rPr lang="en-US" altLang="ko-KR" sz="1200" dirty="0"/>
              <a:t>	   color:#505050; opacity:0.3;}</a:t>
            </a:r>
          </a:p>
          <a:p>
            <a:r>
              <a:rPr lang="en-US" altLang="ko-KR" sz="1200" dirty="0"/>
              <a:t>  input{padding:7px}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textarea</a:t>
            </a:r>
            <a:r>
              <a:rPr lang="en-US" altLang="ko-KR" sz="1200" dirty="0"/>
              <a:t>{margin-left:10px;}</a:t>
            </a:r>
          </a:p>
          <a:p>
            <a:r>
              <a:rPr lang="en-US" altLang="ko-KR" sz="1200" dirty="0"/>
              <a:t> &lt;/style&gt;</a:t>
            </a:r>
          </a:p>
          <a:p>
            <a:r>
              <a:rPr lang="en-US" altLang="ko-KR" sz="1200" dirty="0"/>
              <a:t> &lt;/head&gt;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&lt;body&gt;</a:t>
            </a:r>
          </a:p>
          <a:p>
            <a:r>
              <a:rPr lang="en-US" altLang="ko-KR" sz="1200" dirty="0"/>
              <a:t> &lt;</a:t>
            </a:r>
            <a:r>
              <a:rPr lang="en-US" altLang="ko-KR" sz="1200" dirty="0">
                <a:solidFill>
                  <a:srgbClr val="FF0000"/>
                </a:solidFill>
              </a:rPr>
              <a:t>h1</a:t>
            </a:r>
            <a:r>
              <a:rPr lang="en-US" altLang="ko-KR" sz="1200" dirty="0"/>
              <a:t>&gt;</a:t>
            </a:r>
            <a:r>
              <a:rPr lang="ko-KR" altLang="en-US" sz="1200" dirty="0"/>
              <a:t>청운대학교 게시판 글쓰기</a:t>
            </a:r>
            <a:r>
              <a:rPr lang="en-US" altLang="ko-KR" sz="1200" dirty="0"/>
              <a:t>&lt;/</a:t>
            </a:r>
            <a:r>
              <a:rPr lang="en-US" altLang="ko-KR" sz="1200" dirty="0">
                <a:solidFill>
                  <a:srgbClr val="FF0000"/>
                </a:solidFill>
              </a:rPr>
              <a:t>h1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 &lt;form action="</a:t>
            </a:r>
            <a:r>
              <a:rPr lang="en-US" altLang="ko-KR" sz="1200" dirty="0">
                <a:solidFill>
                  <a:srgbClr val="FF0000"/>
                </a:solidFill>
              </a:rPr>
              <a:t>34_write.php</a:t>
            </a:r>
            <a:r>
              <a:rPr lang="en-US" altLang="ko-KR" sz="1200" dirty="0"/>
              <a:t>" method="post"&gt;</a:t>
            </a:r>
          </a:p>
          <a:p>
            <a:r>
              <a:rPr lang="en-US" altLang="ko-KR" sz="1200" dirty="0"/>
              <a:t> &lt;section id="main"&gt;</a:t>
            </a:r>
          </a:p>
          <a:p>
            <a:r>
              <a:rPr lang="en-US" altLang="ko-KR" sz="1200" dirty="0"/>
              <a:t> 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 &lt;label&gt;</a:t>
            </a:r>
            <a:r>
              <a:rPr lang="ko-KR" altLang="en-US" sz="1200" dirty="0">
                <a:solidFill>
                  <a:srgbClr val="0000CC"/>
                </a:solidFill>
              </a:rPr>
              <a:t>이름</a:t>
            </a:r>
            <a:r>
              <a:rPr lang="en-US" altLang="ko-KR" sz="1200" dirty="0"/>
              <a:t>&lt;/label&gt;&lt;input type="text" required name="</a:t>
            </a:r>
            <a:r>
              <a:rPr lang="en-US" altLang="ko-KR" sz="1200" dirty="0" err="1"/>
              <a:t>irum</a:t>
            </a:r>
            <a:r>
              <a:rPr lang="en-US" altLang="ko-KR" sz="1200" dirty="0"/>
              <a:t>"&gt;&lt;p&gt;</a:t>
            </a:r>
          </a:p>
          <a:p>
            <a:r>
              <a:rPr lang="en-US" altLang="ko-KR" sz="1200" dirty="0"/>
              <a:t> &lt;label&gt;</a:t>
            </a:r>
            <a:r>
              <a:rPr lang="ko-KR" altLang="en-US" sz="1200" dirty="0">
                <a:solidFill>
                  <a:srgbClr val="0000CC"/>
                </a:solidFill>
              </a:rPr>
              <a:t>비밀번호</a:t>
            </a:r>
            <a:r>
              <a:rPr lang="en-US" altLang="ko-KR" sz="1200" dirty="0"/>
              <a:t>&lt;/label&gt;&lt;input type="password" length=5 required name="</a:t>
            </a:r>
            <a:r>
              <a:rPr lang="en-US" altLang="ko-KR" sz="1200" dirty="0" err="1"/>
              <a:t>pwd</a:t>
            </a:r>
            <a:r>
              <a:rPr lang="en-US" altLang="ko-KR" sz="1200" dirty="0"/>
              <a:t>"&gt;&lt;p&gt;</a:t>
            </a:r>
          </a:p>
          <a:p>
            <a:r>
              <a:rPr lang="en-US" altLang="ko-KR" sz="1200" dirty="0"/>
              <a:t> &lt;label&gt;</a:t>
            </a:r>
            <a:r>
              <a:rPr lang="ko-KR" altLang="en-US" sz="1200" dirty="0">
                <a:solidFill>
                  <a:srgbClr val="0000CC"/>
                </a:solidFill>
              </a:rPr>
              <a:t>제목</a:t>
            </a:r>
            <a:r>
              <a:rPr lang="en-US" altLang="ko-KR" sz="1200" dirty="0"/>
              <a:t>&lt;/label&gt;&lt;input type="text" required name="title"&gt;&lt;p&gt;</a:t>
            </a:r>
          </a:p>
          <a:p>
            <a:r>
              <a:rPr lang="en-US" altLang="ko-KR" sz="1200" dirty="0"/>
              <a:t> &lt;label&gt;</a:t>
            </a:r>
            <a:r>
              <a:rPr lang="ko-KR" altLang="en-US" sz="1200" dirty="0" err="1">
                <a:solidFill>
                  <a:srgbClr val="0000CC"/>
                </a:solidFill>
              </a:rPr>
              <a:t>글내용</a:t>
            </a:r>
            <a:r>
              <a:rPr lang="en-US" altLang="ko-KR" sz="1200" dirty="0"/>
              <a:t>&lt;/label&gt;&lt;</a:t>
            </a:r>
            <a:r>
              <a:rPr lang="en-US" altLang="ko-KR" sz="1200" dirty="0" err="1"/>
              <a:t>textarea</a:t>
            </a:r>
            <a:r>
              <a:rPr lang="en-US" altLang="ko-KR" sz="1200" dirty="0"/>
              <a:t> rows=10 cols=70 required name="content"&gt;&lt;/</a:t>
            </a:r>
            <a:r>
              <a:rPr lang="en-US" altLang="ko-KR" sz="1200" dirty="0" err="1"/>
              <a:t>textarea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 &lt;input type="submit" value="</a:t>
            </a:r>
            <a:r>
              <a:rPr lang="ko-KR" altLang="en-US" sz="1200" b="1" dirty="0">
                <a:solidFill>
                  <a:srgbClr val="0000CC"/>
                </a:solidFill>
              </a:rPr>
              <a:t>등록하기</a:t>
            </a:r>
            <a:r>
              <a:rPr lang="en-US" altLang="ko-KR" sz="1200" dirty="0"/>
              <a:t>"&gt;&lt;/section&gt;</a:t>
            </a:r>
          </a:p>
          <a:p>
            <a:r>
              <a:rPr lang="en-US" altLang="ko-KR" sz="1200" dirty="0"/>
              <a:t> &lt;/form&gt;</a:t>
            </a:r>
          </a:p>
          <a:p>
            <a:r>
              <a:rPr lang="en-US" altLang="ko-KR" sz="1200" dirty="0"/>
              <a:t> 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7452320" y="1309019"/>
            <a:ext cx="1339125" cy="246221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/>
              <a:t>34_writein.html</a:t>
            </a:r>
            <a:endParaRPr lang="ko-KR" altLang="en-US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22" y="2564904"/>
            <a:ext cx="2227796" cy="2002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65088" y="916064"/>
            <a:ext cx="6848325" cy="276999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입력 폼을 디자인 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401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096"/>
    </mc:Choice>
    <mc:Fallback xmlns="">
      <p:transition spd="slow" advTm="163096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27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7544" y="1335410"/>
            <a:ext cx="8208912" cy="41857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&lt;?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php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irum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=$_POST['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irum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'];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pwd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=$_POST['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pwd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'];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$title=$_POST['title'];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$content=$_POST['content'];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regdate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=date('y-m-d');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$connect=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mysqli_connect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("localhost","root","000000");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mysqli_select_db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($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connect,"sample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mysqli_query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('set names utf8');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inrec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="insert into board</a:t>
            </a:r>
            <a:r>
              <a:rPr lang="en-US" altLang="ko-KR" sz="14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irum,pwd,title,content,regdate,hits</a:t>
            </a:r>
            <a:r>
              <a:rPr lang="en-US" altLang="ko-KR" sz="14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values('$irum','$pwd','$title','$content','$regdate',0)";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$info=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mysqli_query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($connect,$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inrec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if(!$info)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die("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등록실패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echo "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작성하신 글이 등록되었습니다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.&lt;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&gt;";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mysqli_close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($connect);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?&gt;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&lt;a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href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="</a:t>
            </a: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34_board.php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"&gt;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글목록으로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&lt;/a&gt;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30076" y="1355628"/>
            <a:ext cx="1339125" cy="246221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/>
              <a:t>34_write.php</a:t>
            </a:r>
            <a:endParaRPr lang="ko-KR" altLang="en-US" sz="1000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588224" y="511962"/>
            <a:ext cx="2511735" cy="28814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2)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게시판</a:t>
            </a: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자료 </a:t>
            </a: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DB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입력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게시판 작성 실습</a:t>
            </a: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575770"/>
            <a:ext cx="3524250" cy="17335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459979" y="916064"/>
            <a:ext cx="6848325" cy="276999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폼에서 입력한 내용을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board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테이블에 인서트 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86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516"/>
    </mc:Choice>
    <mc:Fallback xmlns="">
      <p:transition spd="slow" advTm="156516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28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5656" y="1151018"/>
            <a:ext cx="8208912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&lt;style&gt;</a:t>
            </a:r>
          </a:p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h1{color:#aacc22;}</a:t>
            </a:r>
          </a:p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table{width:600px;border-bottom:1px dashed #808080}</a:t>
            </a:r>
          </a:p>
          <a:p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{background:#ddaa88;font-size:1.2em;padding:3px;}</a:t>
            </a:r>
          </a:p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#data1{height:30px}</a:t>
            </a:r>
          </a:p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a{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text-decoration:none;color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:#505050}</a:t>
            </a:r>
          </a:p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a:hover{color:#ddaa88}</a:t>
            </a:r>
          </a:p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#ab{color:#ee9988}</a:t>
            </a:r>
          </a:p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&lt;/style&gt;</a:t>
            </a:r>
          </a:p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&lt;body&gt;</a:t>
            </a:r>
          </a:p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&lt;h1</a:t>
            </a:r>
            <a:r>
              <a:rPr lang="en-US" altLang="ko-KR" sz="10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0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청운대학교</a:t>
            </a:r>
            <a:r>
              <a:rPr lang="en-US" altLang="ko-KR" sz="10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자유 게시판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&lt;/h1&gt;</a:t>
            </a:r>
          </a:p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&lt;table&gt;&lt;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&lt;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&gt;NO&lt;/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&gt;&lt;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&gt;&lt;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작성자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&gt;&lt;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&gt;&lt;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&lt;/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&lt;?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php</a:t>
            </a:r>
            <a:endPara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$connect=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mysqli_connect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("localhost","root","000000");</a:t>
            </a:r>
          </a:p>
          <a:p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mysqli_select_db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($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connect,"sample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mysqli_query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('set names utf8');</a:t>
            </a:r>
          </a:p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//$page=1;</a:t>
            </a:r>
          </a:p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정보 코드수정작업</a:t>
            </a:r>
          </a:p>
          <a:p>
            <a:r>
              <a:rPr lang="en-US" altLang="ko-KR" sz="105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if(empty($_GET['page'])){$page=1;}</a:t>
            </a:r>
          </a:p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else</a:t>
            </a:r>
          </a:p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{$page=$_GET['page'];}</a:t>
            </a:r>
          </a:p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line_page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=5;</a:t>
            </a:r>
          </a:p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block_page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=3;</a:t>
            </a:r>
          </a:p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$s1="select * from board";</a:t>
            </a:r>
          </a:p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$result=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mysqli_query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($s1,$connect);</a:t>
            </a:r>
          </a:p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totrow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mysqli_num_rows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($result);</a:t>
            </a:r>
          </a:p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totpage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=ceil($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totrow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/$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line_page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totblock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=ceil($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totpage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/$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block_page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cblock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=ceil($page/$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block_page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frow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=($page-1)*$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line_page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60114" y="1151018"/>
            <a:ext cx="1339125" cy="246221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/>
              <a:t>34_board.php(1)</a:t>
            </a:r>
            <a:endParaRPr lang="ko-KR" altLang="en-US" sz="1000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588224" y="511962"/>
            <a:ext cx="2511735" cy="28814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3)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게시판</a:t>
            </a: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목록 조회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게시판 작성 실습</a:t>
            </a: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6981" y="811838"/>
            <a:ext cx="6848325" cy="276999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내용을 출력해 본다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5" y="4231593"/>
            <a:ext cx="3473600" cy="19337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895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818"/>
    </mc:Choice>
    <mc:Fallback xmlns="">
      <p:transition spd="slow" advTm="313818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29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9552" y="1124744"/>
            <a:ext cx="8136904" cy="53245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selrec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="select * from board order by no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desc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limit 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frow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line_page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";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$info=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mysqli_query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selrec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,$connect);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while($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rowinfo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mysqli_fetch_array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($info))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echo "&lt;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&gt;";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echo "&lt;td&gt; 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rowinfo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[no] &lt;/td&gt;";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0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echo "&lt;td&gt; &lt;a </a:t>
            </a:r>
            <a:r>
              <a:rPr lang="en-US" altLang="ko-KR" sz="1000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href</a:t>
            </a:r>
            <a:r>
              <a:rPr lang="en-US" altLang="ko-KR" sz="10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='34_detailpost.php?title=$</a:t>
            </a:r>
            <a:r>
              <a:rPr lang="en-US" altLang="ko-KR" sz="1000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rowinfo</a:t>
            </a:r>
            <a:r>
              <a:rPr lang="en-US" altLang="ko-KR" sz="10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[title]'&gt; $</a:t>
            </a:r>
            <a:r>
              <a:rPr lang="en-US" altLang="ko-KR" sz="1000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rowinfo</a:t>
            </a:r>
            <a:r>
              <a:rPr lang="en-US" altLang="ko-KR" sz="10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[title] &lt;/a&gt;&lt;/td&gt;";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echo "&lt;td&gt; 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rowinfo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irum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&lt;/td&gt;";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echo "&lt;td&gt; 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rowinfo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regdate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&lt;/td&gt;";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echo "&lt;td&gt; 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rowinfo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[hits] &lt;/td&gt;";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echo "&lt;/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&gt;";}</a:t>
            </a:r>
          </a:p>
          <a:p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mysqli_close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($connect);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?&gt;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&lt;/table&gt;&lt;/body&gt;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&lt;?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php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블럭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설정과 링크 작업 코드 추가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fpage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=(($cblock-1)*$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block_page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)+1;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lpage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=min($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totpage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cblock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block_page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if($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cblock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&gt;1)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prvblock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=($cblock-1)*$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block_page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echo "&lt;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</a:t>
            </a:r>
            <a:r>
              <a:rPr lang="en-US" altLang="ko-KR" sz="10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href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='34_board.php?page=$</a:t>
            </a:r>
            <a:r>
              <a:rPr lang="en-US" altLang="ko-KR" sz="10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prvblock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'&gt;◀</a:t>
            </a:r>
            <a:r>
              <a:rPr lang="ko-KR" altLang="en-US" sz="1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&lt;/a&gt;";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for($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fpage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&lt;=$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lpage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++)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if($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==$page) echo "&lt;b id='ab'&gt;[$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]&lt;/b&gt;";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else  echo "&lt;a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href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='34_board.php?page=$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'&gt;[$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]&lt;/a&gt;";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if($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cblock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totblock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nxtblock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=($cblock+1)*$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block_page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echo "&lt;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</a:t>
            </a:r>
            <a:r>
              <a:rPr lang="en-US" altLang="ko-KR" sz="10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href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='34_board.php?page=$</a:t>
            </a:r>
            <a:r>
              <a:rPr lang="en-US" altLang="ko-KR" sz="10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nxtblock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'&gt;</a:t>
            </a:r>
            <a:r>
              <a:rPr lang="ko-KR" altLang="en-US" sz="1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다음▶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&lt;/a&gt;";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?&gt;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30076" y="1144783"/>
            <a:ext cx="1339125" cy="246221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/>
              <a:t>34_board.php(2)</a:t>
            </a:r>
            <a:endParaRPr lang="ko-KR" altLang="en-US" sz="1000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588224" y="511962"/>
            <a:ext cx="2511735" cy="28814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3)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게시판</a:t>
            </a: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목록 조회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게시판 작성 실습</a:t>
            </a: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1751" y="772538"/>
            <a:ext cx="6848325" cy="276999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내용을 출력해 본다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101" y="4797152"/>
            <a:ext cx="2959949" cy="13646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694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420"/>
    </mc:Choice>
    <mc:Fallback xmlns="">
      <p:transition spd="slow" advTm="16642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3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539552" y="1484521"/>
            <a:ext cx="5040560" cy="999838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게시판에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글쓰기를 하여 내용을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목록보기를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통해 전체 게시판의 글들을 페이지에 맞게 화면에 표시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목록의 글을 클릭하면 상세내용이 표시되도록 함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1987" y="2637144"/>
            <a:ext cx="6137770" cy="276999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Sample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데이터베이스에 게시판을 위한 ‘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board’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생성 </a:t>
            </a:r>
            <a:endParaRPr lang="en-US" altLang="ko-KR" sz="12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881716"/>
              </p:ext>
            </p:extLst>
          </p:nvPr>
        </p:nvGraphicFramePr>
        <p:xfrm>
          <a:off x="541120" y="3068960"/>
          <a:ext cx="7703288" cy="2240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34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15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필드명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자릿수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i="0" u="none" strike="noStrike" kern="1200" baseline="0" dirty="0" err="1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Auto_increment</a:t>
                      </a:r>
                      <a:r>
                        <a:rPr lang="en-US" altLang="ko-KR" sz="1100" b="1" i="0" u="none" strike="noStrike" kern="1200" baseline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not null, 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기본 키 </a:t>
                      </a:r>
                    </a:p>
                    <a:p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화면에 게시판 글 번호 표시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자동 </a:t>
                      </a:r>
                      <a:r>
                        <a:rPr lang="ko-KR" altLang="en-US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발번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5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irum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작성자 이름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5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pwd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ko-KR" altLang="en-US" sz="11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작성 글 비밀번호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수정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삭제시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본인확인 위해 사용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i="0" u="none" strike="noStrike" kern="1200" baseline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title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i="0" u="none" strike="noStrike" kern="1200" baseline="0" dirty="0" err="1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lang="en-US" altLang="ko-KR" sz="1100" b="1" i="0" u="none" strike="noStrike" kern="1200" baseline="0" dirty="0" smtClean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i="0" u="none" strike="noStrike" kern="1200" baseline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Not null, 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게시판 제목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5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contents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1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Not null, 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글 내용작성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5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regdate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글 등록일자로써 현재일자를 삽입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15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hits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1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 글의 조회 숫자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65" y="5445224"/>
            <a:ext cx="61912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게시판 글 등록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6588224" y="511962"/>
            <a:ext cx="2511735" cy="28814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34.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게시판 글 등록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44461" y="985223"/>
            <a:ext cx="6124549" cy="370091"/>
            <a:chOff x="395536" y="1054740"/>
            <a:chExt cx="6124549" cy="370091"/>
          </a:xfrm>
        </p:grpSpPr>
        <p:grpSp>
          <p:nvGrpSpPr>
            <p:cNvPr id="17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9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8" name="Text Box 19"/>
            <p:cNvSpPr txBox="1">
              <a:spLocks noChangeArrowheads="1"/>
            </p:cNvSpPr>
            <p:nvPr/>
          </p:nvSpPr>
          <p:spPr bwMode="auto">
            <a:xfrm>
              <a:off x="395536" y="1068540"/>
              <a:ext cx="612454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게시판 개요</a:t>
              </a:r>
              <a:endParaRPr lang="en-US" altLang="ko-KR" sz="1400" spc="1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1079418" y="2593108"/>
              <a:ext cx="600840" cy="44208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1138" y="2584828"/>
                <a:ext cx="617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/>
              <p14:cNvContentPartPr/>
              <p14:nvPr/>
            </p14:nvContentPartPr>
            <p14:xfrm>
              <a:off x="3856458" y="2505268"/>
              <a:ext cx="497160" cy="46296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48178" y="2496988"/>
                <a:ext cx="513720" cy="4795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2321" y="1505714"/>
            <a:ext cx="2902127" cy="10228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777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540"/>
    </mc:Choice>
    <mc:Fallback xmlns="">
      <p:transition spd="slow" advTm="22654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30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7544" y="980728"/>
            <a:ext cx="820891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en-US" altLang="ko-KR" sz="1100" dirty="0"/>
              <a:t>style&gt;</a:t>
            </a:r>
          </a:p>
          <a:p>
            <a:r>
              <a:rPr lang="en-US" altLang="ko-KR" sz="1100" dirty="0"/>
              <a:t>#a1{width:350px;border-bottom:1px dashed #cc9900;height:28px;margin:30px;padding:5px;font-size:1.2em}</a:t>
            </a:r>
          </a:p>
          <a:p>
            <a:r>
              <a:rPr lang="en-US" altLang="ko-KR" sz="1100" dirty="0"/>
              <a:t>#b1{margin-left:30px;font-size:1.2em}</a:t>
            </a:r>
          </a:p>
          <a:p>
            <a:r>
              <a:rPr lang="en-US" altLang="ko-KR" sz="1100" dirty="0" err="1"/>
              <a:t>textarea</a:t>
            </a:r>
            <a:r>
              <a:rPr lang="en-US" altLang="ko-KR" sz="1100" dirty="0"/>
              <a:t>{margin-left:30px;color:#ddaa99;font-size:1.1em}</a:t>
            </a:r>
          </a:p>
          <a:p>
            <a:r>
              <a:rPr lang="en-US" altLang="ko-KR" sz="1100" dirty="0"/>
              <a:t>input{color:#ddaa99;font-size:1.1em}</a:t>
            </a:r>
          </a:p>
          <a:p>
            <a:r>
              <a:rPr lang="en-US" altLang="ko-KR" sz="1100" dirty="0"/>
              <a:t>a{text-decoration:none;font-size:1.3em}</a:t>
            </a:r>
          </a:p>
          <a:p>
            <a:r>
              <a:rPr lang="en-US" altLang="ko-KR" sz="1100" dirty="0"/>
              <a:t>a:hover{color:#ddaa88}</a:t>
            </a:r>
          </a:p>
          <a:p>
            <a:r>
              <a:rPr lang="en-US" altLang="ko-KR" sz="1100" dirty="0"/>
              <a:t>&lt;/style&gt;</a:t>
            </a:r>
          </a:p>
          <a:p>
            <a:r>
              <a:rPr lang="en-US" altLang="ko-KR" sz="1100" dirty="0"/>
              <a:t>&lt;?</a:t>
            </a:r>
            <a:r>
              <a:rPr lang="en-US" altLang="ko-KR" sz="1100" dirty="0" err="1"/>
              <a:t>php</a:t>
            </a:r>
            <a:endParaRPr lang="en-US" altLang="ko-KR" sz="1100" dirty="0"/>
          </a:p>
          <a:p>
            <a:r>
              <a:rPr lang="en-US" altLang="ko-KR" sz="1100" dirty="0"/>
              <a:t>$title=$_GET['title'];</a:t>
            </a:r>
          </a:p>
          <a:p>
            <a:r>
              <a:rPr lang="en-US" altLang="ko-KR" sz="1100" dirty="0"/>
              <a:t>$connect=</a:t>
            </a:r>
            <a:r>
              <a:rPr lang="en-US" altLang="ko-KR" sz="1100" dirty="0" err="1"/>
              <a:t>mysqli_connect</a:t>
            </a:r>
            <a:r>
              <a:rPr lang="en-US" altLang="ko-KR" sz="1100" dirty="0"/>
              <a:t>("localhost","root","000000");</a:t>
            </a:r>
          </a:p>
          <a:p>
            <a:r>
              <a:rPr lang="en-US" altLang="ko-KR" sz="1100" dirty="0" err="1"/>
              <a:t>mysqli_select_db</a:t>
            </a:r>
            <a:r>
              <a:rPr lang="en-US" altLang="ko-KR" sz="1100" dirty="0"/>
              <a:t>($</a:t>
            </a:r>
            <a:r>
              <a:rPr lang="en-US" altLang="ko-KR" sz="1100" dirty="0" err="1"/>
              <a:t>connect,"sample</a:t>
            </a:r>
            <a:r>
              <a:rPr lang="en-US" altLang="ko-KR" sz="1100" dirty="0"/>
              <a:t>");</a:t>
            </a:r>
          </a:p>
          <a:p>
            <a:r>
              <a:rPr lang="en-US" altLang="ko-KR" sz="1100" dirty="0" err="1"/>
              <a:t>mysqli_query</a:t>
            </a:r>
            <a:r>
              <a:rPr lang="en-US" altLang="ko-KR" sz="1100" dirty="0"/>
              <a:t>('set names utf8');</a:t>
            </a:r>
          </a:p>
          <a:p>
            <a:r>
              <a:rPr lang="en-US" altLang="ko-KR" sz="1100" dirty="0"/>
              <a:t>$</a:t>
            </a:r>
            <a:r>
              <a:rPr lang="en-US" altLang="ko-KR" sz="1100" dirty="0" err="1"/>
              <a:t>selrec</a:t>
            </a:r>
            <a:r>
              <a:rPr lang="en-US" altLang="ko-KR" sz="1100" dirty="0"/>
              <a:t>="</a:t>
            </a:r>
            <a:r>
              <a:rPr lang="en-US" altLang="ko-KR" sz="1100" dirty="0">
                <a:solidFill>
                  <a:srgbClr val="0000CC"/>
                </a:solidFill>
              </a:rPr>
              <a:t>select * from board where title='$title'</a:t>
            </a:r>
            <a:r>
              <a:rPr lang="en-US" altLang="ko-KR" sz="1100" dirty="0"/>
              <a:t>";</a:t>
            </a:r>
          </a:p>
          <a:p>
            <a:r>
              <a:rPr lang="en-US" altLang="ko-KR" sz="1100" dirty="0"/>
              <a:t>$info=</a:t>
            </a:r>
            <a:r>
              <a:rPr lang="en-US" altLang="ko-KR" sz="1100" dirty="0" err="1"/>
              <a:t>mysqli_query</a:t>
            </a:r>
            <a:r>
              <a:rPr lang="en-US" altLang="ko-KR" sz="1100" dirty="0"/>
              <a:t>($connect,$</a:t>
            </a:r>
            <a:r>
              <a:rPr lang="en-US" altLang="ko-KR" sz="1100" dirty="0" err="1"/>
              <a:t>selrec</a:t>
            </a:r>
            <a:r>
              <a:rPr lang="en-US" altLang="ko-KR" sz="1100" dirty="0"/>
              <a:t>);</a:t>
            </a:r>
          </a:p>
          <a:p>
            <a:r>
              <a:rPr lang="en-US" altLang="ko-KR" sz="1100" dirty="0"/>
              <a:t>if(!$info) die("</a:t>
            </a:r>
            <a:r>
              <a:rPr lang="ko-KR" altLang="en-US" sz="1100" dirty="0"/>
              <a:t>조회결과 없습니다</a:t>
            </a:r>
            <a:r>
              <a:rPr lang="en-US" altLang="ko-KR" sz="1100" dirty="0"/>
              <a:t>.");</a:t>
            </a:r>
          </a:p>
          <a:p>
            <a:r>
              <a:rPr lang="en-US" altLang="ko-KR" sz="1100" dirty="0"/>
              <a:t>$data=</a:t>
            </a:r>
            <a:r>
              <a:rPr lang="en-US" altLang="ko-KR" sz="1100" dirty="0" err="1"/>
              <a:t>mysqli_fetch_array</a:t>
            </a:r>
            <a:r>
              <a:rPr lang="en-US" altLang="ko-KR" sz="1100" dirty="0"/>
              <a:t>($info);</a:t>
            </a:r>
          </a:p>
          <a:p>
            <a:r>
              <a:rPr lang="en-US" altLang="ko-KR" sz="1100" dirty="0"/>
              <a:t>?&gt;</a:t>
            </a:r>
          </a:p>
          <a:p>
            <a:r>
              <a:rPr lang="en-US" altLang="ko-KR" sz="1100" dirty="0"/>
              <a:t>&lt;form&gt;</a:t>
            </a:r>
          </a:p>
          <a:p>
            <a:r>
              <a:rPr lang="en-US" altLang="ko-KR" sz="1100" dirty="0"/>
              <a:t>&lt;div id='a1'&gt;</a:t>
            </a:r>
            <a:r>
              <a:rPr lang="ko-KR" altLang="en-US" sz="1100" dirty="0"/>
              <a:t>작성자</a:t>
            </a:r>
            <a:r>
              <a:rPr lang="en-US" altLang="ko-KR" sz="1100" dirty="0"/>
              <a:t>&lt;input type="text" value</a:t>
            </a:r>
            <a:r>
              <a:rPr lang="en-US" altLang="ko-KR" sz="1100" b="1" dirty="0">
                <a:solidFill>
                  <a:srgbClr val="FF0000"/>
                </a:solidFill>
              </a:rPr>
              <a:t>="&lt;?=$data['</a:t>
            </a:r>
            <a:r>
              <a:rPr lang="en-US" altLang="ko-KR" sz="1100" b="1" dirty="0" err="1">
                <a:solidFill>
                  <a:srgbClr val="FF0000"/>
                </a:solidFill>
              </a:rPr>
              <a:t>irum</a:t>
            </a:r>
            <a:r>
              <a:rPr lang="en-US" altLang="ko-KR" sz="1100" b="1" dirty="0">
                <a:solidFill>
                  <a:srgbClr val="FF0000"/>
                </a:solidFill>
              </a:rPr>
              <a:t>']?&gt;</a:t>
            </a:r>
            <a:r>
              <a:rPr lang="en-US" altLang="ko-KR" sz="1100" dirty="0"/>
              <a:t>"&gt;&lt;/div&gt;</a:t>
            </a:r>
          </a:p>
          <a:p>
            <a:r>
              <a:rPr lang="en-US" altLang="ko-KR" sz="1100" dirty="0"/>
              <a:t>&lt;div id='a1'&gt;</a:t>
            </a:r>
            <a:r>
              <a:rPr lang="ko-KR" altLang="en-US" sz="1100" dirty="0" err="1"/>
              <a:t>글제목</a:t>
            </a:r>
            <a:r>
              <a:rPr lang="en-US" altLang="ko-KR" sz="1100" dirty="0"/>
              <a:t>&lt;input type="text" value</a:t>
            </a:r>
            <a:r>
              <a:rPr lang="en-US" altLang="ko-KR" sz="1100" b="1" dirty="0">
                <a:solidFill>
                  <a:srgbClr val="FF0000"/>
                </a:solidFill>
              </a:rPr>
              <a:t>="&lt;?=$data['title']?&gt;"&gt;</a:t>
            </a:r>
            <a:r>
              <a:rPr lang="en-US" altLang="ko-KR" sz="1100" dirty="0"/>
              <a:t>&lt;/div&gt;</a:t>
            </a:r>
          </a:p>
          <a:p>
            <a:r>
              <a:rPr lang="en-US" altLang="ko-KR" sz="1100" dirty="0"/>
              <a:t>&lt;div id='b1'&gt;</a:t>
            </a:r>
            <a:r>
              <a:rPr lang="ko-KR" altLang="en-US" sz="1100" dirty="0"/>
              <a:t>글 내용</a:t>
            </a:r>
            <a:r>
              <a:rPr lang="en-US" altLang="ko-KR" sz="1100" dirty="0"/>
              <a:t>&lt;/div&gt;</a:t>
            </a:r>
          </a:p>
          <a:p>
            <a:r>
              <a:rPr lang="en-US" altLang="ko-KR" sz="1100" dirty="0"/>
              <a:t>&lt;</a:t>
            </a:r>
            <a:r>
              <a:rPr lang="en-US" altLang="ko-KR" sz="1100" dirty="0" err="1"/>
              <a:t>textarea</a:t>
            </a:r>
            <a:r>
              <a:rPr lang="en-US" altLang="ko-KR" sz="1100" dirty="0"/>
              <a:t> cols=70 rows=15</a:t>
            </a:r>
            <a:r>
              <a:rPr lang="en-US" altLang="ko-KR" sz="1100" b="1" dirty="0">
                <a:solidFill>
                  <a:srgbClr val="FF0000"/>
                </a:solidFill>
              </a:rPr>
              <a:t>&gt;&lt;?=$data['content']?&gt;</a:t>
            </a:r>
            <a:r>
              <a:rPr lang="en-US" altLang="ko-KR" sz="1100" dirty="0"/>
              <a:t>&lt;/</a:t>
            </a:r>
            <a:r>
              <a:rPr lang="en-US" altLang="ko-KR" sz="1100" dirty="0" err="1"/>
              <a:t>textarea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&lt;/form&gt;</a:t>
            </a:r>
          </a:p>
          <a:p>
            <a:r>
              <a:rPr lang="en-US" altLang="ko-KR" sz="1100" dirty="0"/>
              <a:t>&lt;?</a:t>
            </a:r>
            <a:r>
              <a:rPr lang="en-US" altLang="ko-KR" sz="1100" dirty="0" err="1"/>
              <a:t>php</a:t>
            </a:r>
            <a:endParaRPr lang="en-US" altLang="ko-KR" sz="1100" dirty="0"/>
          </a:p>
          <a:p>
            <a:r>
              <a:rPr lang="en-US" altLang="ko-KR" sz="1100" dirty="0"/>
              <a:t>$</a:t>
            </a:r>
            <a:r>
              <a:rPr lang="en-US" altLang="ko-KR" sz="1100" dirty="0" err="1"/>
              <a:t>uprec</a:t>
            </a:r>
            <a:r>
              <a:rPr lang="en-US" altLang="ko-KR" sz="1100" dirty="0"/>
              <a:t>="update board set </a:t>
            </a:r>
            <a:r>
              <a:rPr lang="en-US" altLang="ko-KR" sz="1100" dirty="0">
                <a:solidFill>
                  <a:srgbClr val="0000CC"/>
                </a:solidFill>
              </a:rPr>
              <a:t>hits=hits+1 where no=$data[no]</a:t>
            </a:r>
            <a:r>
              <a:rPr lang="en-US" altLang="ko-KR" sz="1100" dirty="0"/>
              <a:t>";</a:t>
            </a:r>
          </a:p>
          <a:p>
            <a:r>
              <a:rPr lang="en-US" altLang="ko-KR" sz="1100" dirty="0"/>
              <a:t>$info2=</a:t>
            </a:r>
            <a:r>
              <a:rPr lang="en-US" altLang="ko-KR" sz="1100" dirty="0" err="1"/>
              <a:t>mysqli_query</a:t>
            </a:r>
            <a:r>
              <a:rPr lang="en-US" altLang="ko-KR" sz="1100" dirty="0"/>
              <a:t>($connect,$</a:t>
            </a:r>
            <a:r>
              <a:rPr lang="en-US" altLang="ko-KR" sz="1100" dirty="0" err="1"/>
              <a:t>uprec</a:t>
            </a:r>
            <a:r>
              <a:rPr lang="en-US" altLang="ko-KR" sz="1100" dirty="0"/>
              <a:t>);</a:t>
            </a:r>
          </a:p>
          <a:p>
            <a:r>
              <a:rPr lang="en-US" altLang="ko-KR" sz="1100" dirty="0" err="1"/>
              <a:t>mysqli_close</a:t>
            </a:r>
            <a:r>
              <a:rPr lang="en-US" altLang="ko-KR" sz="1100" dirty="0"/>
              <a:t>($connect);</a:t>
            </a:r>
          </a:p>
          <a:p>
            <a:r>
              <a:rPr lang="en-US" altLang="ko-KR" sz="1100" dirty="0"/>
              <a:t>?&gt;</a:t>
            </a:r>
          </a:p>
          <a:p>
            <a:r>
              <a:rPr lang="en-US" altLang="ko-KR" sz="1100" dirty="0"/>
              <a:t>&lt;p&gt;&lt;a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</a:t>
            </a:r>
            <a:r>
              <a:rPr lang="en-US" altLang="ko-KR" sz="1100" dirty="0" err="1"/>
              <a:t>javascript:history.back</a:t>
            </a:r>
            <a:r>
              <a:rPr lang="en-US" altLang="ko-KR" sz="1100" dirty="0"/>
              <a:t>()"&gt;</a:t>
            </a:r>
            <a:r>
              <a:rPr lang="ko-KR" altLang="en-US" sz="1100" dirty="0"/>
              <a:t>목록으로 이동</a:t>
            </a:r>
            <a:r>
              <a:rPr lang="en-US" altLang="ko-KR" sz="1100" dirty="0"/>
              <a:t>&lt;/a&gt;&lt;/p&gt;</a:t>
            </a:r>
          </a:p>
          <a:p>
            <a:r>
              <a:rPr lang="en-US" altLang="ko-KR" sz="1100" dirty="0"/>
              <a:t>&lt;/body&gt;&lt;/html</a:t>
            </a:r>
            <a:r>
              <a:rPr lang="en-US" altLang="ko-KR" sz="1100" dirty="0" smtClean="0"/>
              <a:t>&gt;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30076" y="980728"/>
            <a:ext cx="1339125" cy="246221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/>
              <a:t>34_detailpost.php</a:t>
            </a:r>
            <a:endParaRPr lang="ko-KR" altLang="en-US" sz="1000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588224" y="511962"/>
            <a:ext cx="2511735" cy="28814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4)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게시판</a:t>
            </a: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상세조회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게시판 작성 실습</a:t>
            </a: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(4)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600" y="3861048"/>
            <a:ext cx="2421697" cy="24482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34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272"/>
    </mc:Choice>
    <mc:Fallback xmlns="">
      <p:transition spd="slow" advTm="255272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31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385564" y="2812077"/>
            <a:ext cx="7930852" cy="832947"/>
            <a:chOff x="233" y="1451"/>
            <a:chExt cx="4788" cy="568"/>
          </a:xfrm>
        </p:grpSpPr>
        <p:pic>
          <p:nvPicPr>
            <p:cNvPr id="4" name="Picture 12" descr="01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3" y="1451"/>
              <a:ext cx="4788" cy="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AutoShape 17"/>
            <p:cNvSpPr>
              <a:spLocks noChangeArrowheads="1"/>
            </p:cNvSpPr>
            <p:nvPr/>
          </p:nvSpPr>
          <p:spPr bwMode="auto">
            <a:xfrm>
              <a:off x="1882" y="1589"/>
              <a:ext cx="2915" cy="309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chemeClr val="bg1"/>
              </a:outerShdw>
            </a:effectLst>
          </p:spPr>
          <p:txBody>
            <a:bodyPr wrap="none"/>
            <a:lstStyle/>
            <a:p>
              <a:pPr>
                <a:defRPr/>
              </a:pPr>
              <a:r>
                <a:rPr lang="ko-KR" altLang="en-US" sz="2000" dirty="0" err="1" smtClean="0">
                  <a:solidFill>
                    <a:srgbClr val="000066"/>
                  </a:solidFill>
                  <a:latin typeface="HY헤드라인M" pitchFamily="18" charset="-127"/>
                  <a:ea typeface="HY헤드라인M" pitchFamily="18" charset="-127"/>
                </a:rPr>
                <a:t>웹서버</a:t>
              </a:r>
              <a:r>
                <a:rPr lang="ko-KR" altLang="en-US" sz="2000" dirty="0" smtClean="0">
                  <a:solidFill>
                    <a:srgbClr val="000066"/>
                  </a:solidFill>
                  <a:latin typeface="HY헤드라인M" pitchFamily="18" charset="-127"/>
                  <a:ea typeface="HY헤드라인M" pitchFamily="18" charset="-127"/>
                </a:rPr>
                <a:t> 구축 과제물 제출안내</a:t>
              </a:r>
              <a:endParaRPr lang="ko-KR" altLang="en-US" sz="2000" dirty="0">
                <a:solidFill>
                  <a:srgbClr val="000066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195736" y="2944801"/>
            <a:ext cx="59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HY견명조" pitchFamily="18" charset="-127"/>
                <a:ea typeface="HY견명조" pitchFamily="18" charset="-127"/>
              </a:rPr>
              <a:t>1.</a:t>
            </a:r>
            <a:endParaRPr lang="en-US" altLang="ko-KR" sz="2800" dirty="0" smtClean="0">
              <a:solidFill>
                <a:schemeClr val="bg1"/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43236" y="1806218"/>
            <a:ext cx="2938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과제물 제출 안내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91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32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1268760"/>
            <a:ext cx="546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과제물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웹사이트 구축 문서제출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ppt</a:t>
            </a:r>
            <a:r>
              <a:rPr lang="ko-KR" altLang="en-US" dirty="0" smtClean="0"/>
              <a:t>문서로 제출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4294299"/>
            <a:ext cx="4717958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제출 일자 </a:t>
            </a:r>
            <a:r>
              <a:rPr lang="en-US" altLang="ko-KR" sz="1400" dirty="0" smtClean="0"/>
              <a:t>:  2020.12.13(</a:t>
            </a:r>
            <a:r>
              <a:rPr lang="ko-KR" altLang="en-US" sz="1400" dirty="0" smtClean="0"/>
              <a:t>일</a:t>
            </a:r>
            <a:r>
              <a:rPr lang="en-US" altLang="ko-KR" sz="1400" dirty="0" smtClean="0"/>
              <a:t>) 18:00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제출 내용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웹사이트 구축 설계서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ppt</a:t>
            </a:r>
            <a:r>
              <a:rPr lang="ko-KR" altLang="en-US" sz="1400" dirty="0" smtClean="0"/>
              <a:t>문서</a:t>
            </a:r>
            <a:r>
              <a:rPr lang="en-US" altLang="ko-KR" sz="1400" dirty="0" smtClean="0"/>
              <a:t> 7</a:t>
            </a:r>
            <a:r>
              <a:rPr lang="ko-KR" altLang="en-US" sz="1400" dirty="0" smtClean="0"/>
              <a:t>페이지 내외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점수 부여 </a:t>
            </a:r>
            <a:r>
              <a:rPr lang="en-US" altLang="ko-KR" sz="1400" dirty="0" smtClean="0"/>
              <a:t>: (7</a:t>
            </a:r>
            <a:r>
              <a:rPr lang="ko-KR" altLang="en-US" sz="1400" dirty="0" smtClean="0"/>
              <a:t>점</a:t>
            </a:r>
            <a:r>
              <a:rPr lang="en-US" altLang="ko-KR" sz="1400" dirty="0" smtClean="0"/>
              <a:t>)</a:t>
            </a:r>
            <a:endParaRPr lang="en-US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881260" y="1772816"/>
            <a:ext cx="772318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웹사이트 구축 계획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안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을 근거로 하여 웹사이트 구축 설계서를 작성하여 본인이 직접 수행한 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내용 위주로 문서를 작성하여 제출</a:t>
            </a:r>
            <a:r>
              <a:rPr lang="en-US" altLang="ko-KR" sz="1400" b="1" dirty="0" smtClean="0"/>
              <a:t>(PPT</a:t>
            </a:r>
            <a:r>
              <a:rPr lang="ko-KR" altLang="en-US" sz="1400" b="1" dirty="0" smtClean="0"/>
              <a:t>문서 </a:t>
            </a:r>
            <a:r>
              <a:rPr lang="en-US" altLang="ko-KR" sz="1400" b="1" dirty="0" smtClean="0"/>
              <a:t>7</a:t>
            </a:r>
            <a:r>
              <a:rPr lang="ko-KR" altLang="en-US" sz="1400" b="1" dirty="0" smtClean="0"/>
              <a:t>페이지 내외 작성</a:t>
            </a:r>
            <a:r>
              <a:rPr lang="en-US" altLang="ko-KR" sz="1400" b="1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1</a:t>
            </a:r>
            <a:r>
              <a:rPr lang="en-US" altLang="ko-KR" sz="1400" dirty="0"/>
              <a:t>. </a:t>
            </a:r>
            <a:r>
              <a:rPr lang="ko-KR" altLang="en-US" sz="1400" dirty="0" smtClean="0"/>
              <a:t>메뉴 구조 </a:t>
            </a:r>
            <a:r>
              <a:rPr lang="en-US" altLang="ko-KR" sz="1400" dirty="0"/>
              <a:t>:  </a:t>
            </a:r>
            <a:r>
              <a:rPr lang="ko-KR" altLang="en-US" sz="1400" dirty="0"/>
              <a:t>웹사이트 </a:t>
            </a:r>
            <a:r>
              <a:rPr lang="ko-KR" altLang="en-US" sz="1400" dirty="0" smtClean="0"/>
              <a:t>메뉴 구조도 작성</a:t>
            </a: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2. </a:t>
            </a:r>
            <a:r>
              <a:rPr lang="ko-KR" altLang="en-US" sz="1400" dirty="0" smtClean="0"/>
              <a:t>화면구성 </a:t>
            </a:r>
            <a:r>
              <a:rPr lang="en-US" altLang="ko-KR" sz="1400" dirty="0"/>
              <a:t>:  </a:t>
            </a:r>
            <a:r>
              <a:rPr lang="ko-KR" altLang="en-US" sz="1400" dirty="0" smtClean="0"/>
              <a:t>웹사이트 메인 페이지 디자인 내용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화면 구성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3</a:t>
            </a:r>
            <a:r>
              <a:rPr lang="en-US" altLang="ko-KR" sz="1400" dirty="0"/>
              <a:t>. </a:t>
            </a:r>
            <a:r>
              <a:rPr lang="en-US" altLang="ko-KR" sz="1400" dirty="0" smtClean="0"/>
              <a:t>DB </a:t>
            </a:r>
            <a:r>
              <a:rPr lang="ko-KR" altLang="en-US" sz="1400" dirty="0" smtClean="0"/>
              <a:t>구축  </a:t>
            </a:r>
            <a:r>
              <a:rPr lang="en-US" altLang="ko-KR" sz="1400" dirty="0"/>
              <a:t>:  </a:t>
            </a:r>
            <a:r>
              <a:rPr lang="ko-KR" altLang="en-US" sz="1400" dirty="0" smtClean="0"/>
              <a:t>최종 확정된 </a:t>
            </a:r>
            <a:r>
              <a:rPr lang="en-US" altLang="ko-KR" sz="1400" dirty="0" smtClean="0"/>
              <a:t>DB </a:t>
            </a:r>
            <a:r>
              <a:rPr lang="ko-KR" altLang="en-US" sz="1400" dirty="0" smtClean="0"/>
              <a:t>테이블 스키마 설계서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4</a:t>
            </a:r>
            <a:r>
              <a:rPr lang="en-US" altLang="ko-KR" sz="1400" dirty="0"/>
              <a:t>. </a:t>
            </a:r>
            <a:r>
              <a:rPr lang="ko-KR" altLang="en-US" sz="1400" dirty="0" smtClean="0"/>
              <a:t>프로그램코드  </a:t>
            </a:r>
            <a:r>
              <a:rPr lang="en-US" altLang="ko-KR" sz="1400" dirty="0"/>
              <a:t>: </a:t>
            </a:r>
            <a:r>
              <a:rPr lang="ko-KR" altLang="en-US" sz="1400" dirty="0"/>
              <a:t>프로그램 코드 작성</a:t>
            </a:r>
            <a:r>
              <a:rPr lang="en-US" altLang="ko-KR" sz="1400" dirty="0"/>
              <a:t>(WAMP</a:t>
            </a:r>
            <a:r>
              <a:rPr lang="ko-KR" altLang="en-US" sz="1400" dirty="0"/>
              <a:t>서버 활용</a:t>
            </a:r>
            <a:r>
              <a:rPr lang="en-US" altLang="ko-KR" sz="1400" dirty="0"/>
              <a:t>) : </a:t>
            </a:r>
            <a:r>
              <a:rPr lang="ko-KR" altLang="en-US" sz="1400" dirty="0"/>
              <a:t>화면캡쳐하여  </a:t>
            </a:r>
            <a:r>
              <a:rPr lang="ko-KR" altLang="en-US" sz="1400" dirty="0" smtClean="0"/>
              <a:t>제출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5. </a:t>
            </a:r>
            <a:r>
              <a:rPr lang="ko-KR" altLang="en-US" sz="1400" dirty="0" smtClean="0"/>
              <a:t>기타 참조 자료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기타 참조 자료</a:t>
            </a:r>
            <a:r>
              <a:rPr lang="en-US" altLang="ko-KR" sz="1400" dirty="0" smtClean="0"/>
              <a:t> </a:t>
            </a:r>
            <a:endParaRPr lang="en-US" altLang="ko-KR" sz="1400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11560" y="238105"/>
            <a:ext cx="52681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최종 결과물 제출 안내</a:t>
            </a: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946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070"/>
    </mc:Choice>
    <mc:Fallback xmlns="">
      <p:transition spd="slow" advTm="31307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33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385564" y="2812077"/>
            <a:ext cx="7930852" cy="832947"/>
            <a:chOff x="233" y="1451"/>
            <a:chExt cx="4788" cy="568"/>
          </a:xfrm>
        </p:grpSpPr>
        <p:pic>
          <p:nvPicPr>
            <p:cNvPr id="4" name="Picture 12" descr="01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3" y="1451"/>
              <a:ext cx="4788" cy="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AutoShape 17"/>
            <p:cNvSpPr>
              <a:spLocks noChangeArrowheads="1"/>
            </p:cNvSpPr>
            <p:nvPr/>
          </p:nvSpPr>
          <p:spPr bwMode="auto">
            <a:xfrm>
              <a:off x="1882" y="1589"/>
              <a:ext cx="2915" cy="309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chemeClr val="bg1"/>
              </a:outerShdw>
            </a:effectLst>
          </p:spPr>
          <p:txBody>
            <a:bodyPr wrap="none"/>
            <a:lstStyle/>
            <a:p>
              <a:pPr>
                <a:defRPr/>
              </a:pPr>
              <a:r>
                <a:rPr lang="ko-KR" altLang="en-US" sz="2000" dirty="0" err="1" smtClean="0">
                  <a:solidFill>
                    <a:srgbClr val="000066"/>
                  </a:solidFill>
                  <a:latin typeface="HY헤드라인M" pitchFamily="18" charset="-127"/>
                  <a:ea typeface="HY헤드라인M" pitchFamily="18" charset="-127"/>
                </a:rPr>
                <a:t>웹서버</a:t>
              </a:r>
              <a:r>
                <a:rPr lang="ko-KR" altLang="en-US" sz="2000" dirty="0" smtClean="0">
                  <a:solidFill>
                    <a:srgbClr val="000066"/>
                  </a:solidFill>
                  <a:latin typeface="HY헤드라인M" pitchFamily="18" charset="-127"/>
                  <a:ea typeface="HY헤드라인M" pitchFamily="18" charset="-127"/>
                </a:rPr>
                <a:t> 구축 기말고사안내</a:t>
              </a:r>
              <a:endParaRPr lang="ko-KR" altLang="en-US" sz="2000" dirty="0">
                <a:solidFill>
                  <a:srgbClr val="000066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195736" y="2944801"/>
            <a:ext cx="59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HY견명조" pitchFamily="18" charset="-127"/>
                <a:ea typeface="HY견명조" pitchFamily="18" charset="-127"/>
              </a:rPr>
              <a:t>1.</a:t>
            </a:r>
            <a:endParaRPr lang="en-US" altLang="ko-KR" sz="2800" dirty="0" smtClean="0">
              <a:solidFill>
                <a:schemeClr val="bg1"/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43236" y="1806218"/>
            <a:ext cx="2459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기말고사 안내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12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337"/>
    </mc:Choice>
    <mc:Fallback xmlns="">
      <p:transition spd="slow" advTm="15733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4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987" y="1052736"/>
            <a:ext cx="6137770" cy="276999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글쓰기 폼 작성 후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 </a:t>
            </a:r>
            <a:endParaRPr lang="en-US" altLang="ko-KR" sz="12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539552" y="1504541"/>
            <a:ext cx="7926472" cy="653857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글쓰기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폼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12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34_writein.html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글을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저장 처리하기 위한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12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34_write.php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72381" y="4279059"/>
            <a:ext cx="3251375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목록이 표시되는 곳으로 이동 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게시판 글 등록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6588224" y="511962"/>
            <a:ext cx="2511735" cy="28814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34.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게시판 글 등록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356123"/>
            <a:ext cx="3155838" cy="13609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23" y="2357616"/>
            <a:ext cx="4407577" cy="3962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6" name="직선 화살표 연결선 5"/>
          <p:cNvCxnSpPr/>
          <p:nvPr/>
        </p:nvCxnSpPr>
        <p:spPr bwMode="auto">
          <a:xfrm>
            <a:off x="5940152" y="3645024"/>
            <a:ext cx="0" cy="576064"/>
          </a:xfrm>
          <a:prstGeom prst="straightConnector1">
            <a:avLst/>
          </a:prstGeom>
          <a:noFill/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218" y="4653136"/>
            <a:ext cx="3298718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52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506"/>
    </mc:Choice>
    <mc:Fallback xmlns="">
      <p:transition spd="slow" advTm="12150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48865"/>
            <a:ext cx="6624736" cy="38426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5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69526" y="1497715"/>
            <a:ext cx="1618498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전체목록페이지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게시판 글 등록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588224" y="511962"/>
            <a:ext cx="2511735" cy="28814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34.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게시판 글 등록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1987" y="980728"/>
            <a:ext cx="6137770" cy="276999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목록 처리 및 게시판 내용 상세보기</a:t>
            </a:r>
            <a:endParaRPr lang="en-US" altLang="ko-KR" sz="12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4138988"/>
            <a:ext cx="2285337" cy="23012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직선 화살표 연결선 10"/>
          <p:cNvCxnSpPr/>
          <p:nvPr/>
        </p:nvCxnSpPr>
        <p:spPr bwMode="auto">
          <a:xfrm>
            <a:off x="2123728" y="3811700"/>
            <a:ext cx="4392488" cy="1345492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직선 연결선 12"/>
          <p:cNvCxnSpPr/>
          <p:nvPr/>
        </p:nvCxnSpPr>
        <p:spPr bwMode="auto">
          <a:xfrm>
            <a:off x="1365548" y="3813423"/>
            <a:ext cx="1008112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7380312" y="4138988"/>
            <a:ext cx="1493249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내용 상세보기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61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14"/>
    </mc:Choice>
    <mc:Fallback xmlns="">
      <p:transition spd="slow" advTm="7031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6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64512"/>
            <a:ext cx="6408712" cy="50168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843808" y="4460856"/>
            <a:ext cx="2448272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저장하기 위한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작업파일 기술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39374" y="1364512"/>
            <a:ext cx="1205086" cy="246221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/>
              <a:t>34_writein.html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707904" y="3020696"/>
            <a:ext cx="3168352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스타일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시트 지정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margin, padding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변경하여 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배치를 추후에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보기 좋게 조정하도록 한다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게시판 글 등록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588224" y="511962"/>
            <a:ext cx="2511735" cy="28814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34.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게시판 글 등록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926" y="928456"/>
            <a:ext cx="6380534" cy="276999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1-1.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게시판에 글을 쓰는 폼 작업</a:t>
            </a:r>
            <a:endParaRPr lang="en-US" altLang="ko-KR" sz="12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424" y="3447963"/>
            <a:ext cx="2045865" cy="18393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00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016"/>
    </mc:Choice>
    <mc:Fallback xmlns="">
      <p:transition spd="slow" advTm="134016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10" name="그림 47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02" y="1988840"/>
            <a:ext cx="7387096" cy="42790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7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539552" y="1340768"/>
            <a:ext cx="7926472" cy="489060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 insert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문을 이용한 레코드를 입력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약간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것은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글쓰기에 없던 작성일자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글 번호 등을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어떻게 처리할 것인지 그것만 조금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신경 써주면 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글 번호는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작성시 </a:t>
            </a:r>
            <a:r>
              <a:rPr lang="en-US" altLang="ko-KR" sz="1200" b="1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auto_increment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지정하여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70049" y="1996543"/>
            <a:ext cx="1066612" cy="246221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34_write.php 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5418" y="3018642"/>
            <a:ext cx="2231989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시스템날짜를 </a:t>
            </a:r>
            <a:r>
              <a:rPr lang="en-US" altLang="ko-KR" sz="1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regdate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할당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88024" y="4529722"/>
            <a:ext cx="3442876" cy="7848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필드명을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기술해주지 않으니까 자꾸 쿼리가 제대로 실행되지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않을 수 있다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아마도 번호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(no) ’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필드는 자동으로 할당되어 우리가 입력하지 않으니까 </a:t>
            </a:r>
            <a:r>
              <a:rPr lang="en-US" altLang="ko-KR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입장에서는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필드가 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아니라고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생각할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 있음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우리가 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입력하는 값들은 이런 필드에 대입된다고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방법으로 표시하였다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게시판 글 등록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6588224" y="511962"/>
            <a:ext cx="2511735" cy="28814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34.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게시판 글 등록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49624" y="5897849"/>
            <a:ext cx="2231989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34_board.php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글 목록으로 이동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3926" y="928456"/>
            <a:ext cx="6380534" cy="276999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1-2.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작성한 글을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board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테이블에 저장하는 작업</a:t>
            </a:r>
            <a:endParaRPr lang="en-US" altLang="ko-KR" sz="12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/>
              <p14:cNvContentPartPr/>
              <p14:nvPr/>
            </p14:nvContentPartPr>
            <p14:xfrm>
              <a:off x="1811049" y="4264228"/>
              <a:ext cx="1117080" cy="3636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2769" y="4255948"/>
                <a:ext cx="1133640" cy="52920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직선 연결선 5"/>
          <p:cNvCxnSpPr/>
          <p:nvPr/>
        </p:nvCxnSpPr>
        <p:spPr bwMode="auto">
          <a:xfrm>
            <a:off x="1619672" y="4472280"/>
            <a:ext cx="3600400" cy="0"/>
          </a:xfrm>
          <a:prstGeom prst="line">
            <a:avLst/>
          </a:prstGeom>
          <a:noFill/>
          <a:ln w="127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0070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799"/>
    </mc:Choice>
    <mc:Fallback xmlns="">
      <p:transition spd="slow" advTm="245799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8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803756"/>
            <a:ext cx="5040560" cy="351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아래쪽 화살표 4"/>
          <p:cNvSpPr/>
          <p:nvPr/>
        </p:nvSpPr>
        <p:spPr bwMode="auto">
          <a:xfrm>
            <a:off x="3752406" y="2327652"/>
            <a:ext cx="504056" cy="432048"/>
          </a:xfrm>
          <a:prstGeom prst="downArrow">
            <a:avLst/>
          </a:prstGeom>
          <a:noFill/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92100" marR="0" indent="-292100" algn="l" defTabSz="914400" rtl="0" eaLnBrk="1" fontAlgn="ctr" latinLnBrk="1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Tx/>
              <a:buFont typeface="Wingdings" pitchFamily="2" charset="2"/>
              <a:buChar char="v"/>
              <a:tabLst>
                <a:tab pos="292100" algn="l"/>
                <a:tab pos="685800" algn="l"/>
              </a:tabLst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굴림체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5977" y="2272197"/>
            <a:ext cx="410445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위와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방법으로 모든 작업이 성공적으로 이뤄졌다면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데이터를 등록해줍니다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게시목록 표시할 때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꼭 필요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3142" y="3854820"/>
            <a:ext cx="2644277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이렇게 </a:t>
            </a:r>
            <a:r>
              <a: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rPr>
              <a:t>번호가 </a:t>
            </a:r>
            <a:r>
              <a:rPr lang="ko-KR" altLang="en-US" sz="1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자동으로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생성 된다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827585" y="4101041"/>
            <a:ext cx="216024" cy="2496311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92100" marR="0" indent="-292100" algn="l" defTabSz="914400" rtl="0" eaLnBrk="1" fontAlgn="ctr" latinLnBrk="1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Tx/>
              <a:buFont typeface="Wingdings" pitchFamily="2" charset="2"/>
              <a:buChar char="v"/>
              <a:tabLst>
                <a:tab pos="292100" algn="l"/>
                <a:tab pos="685800" algn="l"/>
              </a:tabLst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굴림체" pitchFamily="49" charset="-127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게시판 글 등록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6588224" y="511962"/>
            <a:ext cx="2511735" cy="28814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34.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게시판 글 등록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11776"/>
            <a:ext cx="3115389" cy="12408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691724" y="1946684"/>
            <a:ext cx="1129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board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3926" y="928456"/>
            <a:ext cx="6380534" cy="276999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1-3.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작성한 글을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board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테이블에 저장 내용 확인</a:t>
            </a:r>
            <a:endParaRPr lang="en-US" altLang="ko-KR" sz="12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19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492"/>
    </mc:Choice>
    <mc:Fallback xmlns="">
      <p:transition spd="slow" advTm="13349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9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605051"/>
            <a:ext cx="6912768" cy="36670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CC"/>
            </a:solidFill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게시판 목록 표시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588224" y="511962"/>
            <a:ext cx="2511735" cy="28814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35. </a:t>
            </a:r>
            <a:r>
              <a:rPr lang="ko-KR" altLang="en-US" sz="14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게시판 목록표시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539552" y="1367477"/>
            <a:ext cx="7128792" cy="693371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 Board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테이블의 모든 목록을 화면에 표시 </a:t>
            </a:r>
          </a:p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목록을 클릭하면 글 내용이 상세하게 표시되도록 함 </a:t>
            </a:r>
          </a:p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목록이 많아질 경우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별로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나누어 표시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1986" y="2204864"/>
            <a:ext cx="6920333" cy="276999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전체목록 표시하는 코드 작업 </a:t>
            </a:r>
            <a:endParaRPr lang="en-US" altLang="ko-KR" sz="12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44461" y="908720"/>
            <a:ext cx="6124549" cy="370091"/>
            <a:chOff x="395536" y="1054740"/>
            <a:chExt cx="6124549" cy="370091"/>
          </a:xfrm>
        </p:grpSpPr>
        <p:grpSp>
          <p:nvGrpSpPr>
            <p:cNvPr id="10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2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1" name="Text Box 19"/>
            <p:cNvSpPr txBox="1">
              <a:spLocks noChangeArrowheads="1"/>
            </p:cNvSpPr>
            <p:nvPr/>
          </p:nvSpPr>
          <p:spPr bwMode="auto">
            <a:xfrm>
              <a:off x="395536" y="1068540"/>
              <a:ext cx="612454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게시판 전체 목록 표시</a:t>
              </a:r>
              <a:endParaRPr lang="en-US" altLang="ko-KR" sz="1400" spc="1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5" name="직선 연결선 14"/>
          <p:cNvCxnSpPr/>
          <p:nvPr/>
        </p:nvCxnSpPr>
        <p:spPr bwMode="auto">
          <a:xfrm>
            <a:off x="3829878" y="3680192"/>
            <a:ext cx="2358359" cy="0"/>
          </a:xfrm>
          <a:prstGeom prst="line">
            <a:avLst/>
          </a:prstGeom>
          <a:noFill/>
          <a:ln w="1905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4864117" y="3730630"/>
            <a:ext cx="2804227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글이 먼저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보이도록 글 번호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역순정렬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09625" y="2608944"/>
            <a:ext cx="1022107" cy="230832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34_board.php 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83969" y="4151645"/>
            <a:ext cx="1224136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연관배열로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처리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817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947"/>
    </mc:Choice>
    <mc:Fallback xmlns="">
      <p:transition spd="slow" advTm="188947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연꽃 당초 무늬">
  <a:themeElements>
    <a:clrScheme name="연꽃 당초 무늬">
      <a:dk1>
        <a:sysClr val="windowText" lastClr="000000"/>
      </a:dk1>
      <a:lt1>
        <a:sysClr val="window" lastClr="FFFFFF"/>
      </a:lt1>
      <a:dk2>
        <a:srgbClr val="466571"/>
      </a:dk2>
      <a:lt2>
        <a:srgbClr val="EFEFE7"/>
      </a:lt2>
      <a:accent1>
        <a:srgbClr val="D87D3A"/>
      </a:accent1>
      <a:accent2>
        <a:srgbClr val="7F8792"/>
      </a:accent2>
      <a:accent3>
        <a:srgbClr val="B5AD67"/>
      </a:accent3>
      <a:accent4>
        <a:srgbClr val="61A9B8"/>
      </a:accent4>
      <a:accent5>
        <a:srgbClr val="AB7350"/>
      </a:accent5>
      <a:accent6>
        <a:srgbClr val="889C6F"/>
      </a:accent6>
      <a:hlink>
        <a:srgbClr val="F76B04"/>
      </a:hlink>
      <a:folHlink>
        <a:srgbClr val="A3A395"/>
      </a:folHlink>
    </a:clrScheme>
    <a:fontScheme name="연꽃 당초 무늬">
      <a:majorFont>
        <a:latin typeface="Cambria"/>
        <a:ea typeface=""/>
        <a:cs typeface=""/>
        <a:font script="Grek" typeface="Arial"/>
        <a:font script="Cyrl" typeface="Arial"/>
        <a:font script="Jpan" typeface="HGP明朝E"/>
        <a:font script="Hang" typeface="HY견명조"/>
        <a:font script="Hans" typeface="华文楷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ambria"/>
        <a:ea typeface=""/>
        <a:cs typeface=""/>
        <a:font script="Grek" typeface="Arial"/>
        <a:font script="Cyrl" typeface="Arial"/>
        <a:font script="Jpan" typeface="HGP明朝E"/>
        <a:font script="Hang" typeface="HY견명조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연꽃 당초 무늬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8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70000"/>
                <a:hueMod val="100000"/>
                <a:satMod val="100000"/>
              </a:schemeClr>
            </a:gs>
          </a:gsLst>
          <a:lin ang="270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254000">
              <a:schemeClr val="phClr">
                <a:tint val="100000"/>
                <a:shade val="90000"/>
                <a:hueMod val="100000"/>
                <a:satMod val="100000"/>
              </a:schemeClr>
            </a:innerShdw>
          </a:effectLst>
        </a:effectStyle>
        <a:effectStyle>
          <a:effectLst>
            <a:outerShdw blurRad="114300" dist="25400" dir="3000000" sx="105000" sy="105000" algn="tl">
              <a:srgbClr val="000000">
                <a:alpha val="60392"/>
              </a:srgbClr>
            </a:outerShdw>
          </a:effectLst>
          <a:scene3d>
            <a:camera prst="orthographicFront" fov="0">
              <a:rot lat="0" lon="0" rev="0"/>
            </a:camera>
            <a:lightRig rig="twoPt" dir="l">
              <a:rot lat="0" lon="0" rev="5400000"/>
            </a:lightRig>
          </a:scene3d>
          <a:sp3d contourW="25400" prstMaterial="matte">
            <a:bevelT w="127000" h="12700"/>
            <a:contourClr>
              <a:schemeClr val="phClr">
                <a:tint val="5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27000" dist="25400" dir="3120000" sx="105000" sy="105000" algn="tl">
              <a:srgbClr val="000000">
                <a:alpha val="60392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400000"/>
            </a:lightRig>
          </a:scene3d>
          <a:sp3d contourW="25400" prstMaterial="powder">
            <a:bevelT w="88900" h="38100"/>
            <a:contourClr>
              <a:schemeClr val="phClr">
                <a:tint val="5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75000"/>
                <a:hueMod val="100000"/>
                <a:satMod val="100000"/>
              </a:schemeClr>
            </a:gs>
          </a:gsLst>
          <a:path path="circle">
            <a:fillToRect t="45000" r="100000" b="45000"/>
          </a:path>
        </a:gradFill>
        <a:blipFill>
          <a:blip xmlns:r="http://schemas.openxmlformats.org/officeDocument/2006/relationships" r:embed="rId1">
            <a:duotone>
              <a:srgbClr val="000000">
                <a:alpha val="27450"/>
              </a:srgbClr>
              <a:schemeClr val="phClr">
                <a:tint val="75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  <a:spAutoFit/>
      </a:bodyPr>
      <a:lstStyle>
        <a:defPPr marL="292100" marR="0" indent="-292100" algn="l" defTabSz="914400" rtl="0" eaLnBrk="1" fontAlgn="ctr" latinLnBrk="1" hangingPunct="1">
          <a:lnSpc>
            <a:spcPct val="140000"/>
          </a:lnSpc>
          <a:spcBef>
            <a:spcPct val="20000"/>
          </a:spcBef>
          <a:spcAft>
            <a:spcPct val="0"/>
          </a:spcAft>
          <a:buClr>
            <a:srgbClr val="660066"/>
          </a:buClr>
          <a:buSzTx/>
          <a:buFont typeface="Wingdings" pitchFamily="2" charset="2"/>
          <a:buChar char="v"/>
          <a:tabLst>
            <a:tab pos="292100" algn="l"/>
            <a:tab pos="685800" algn="l"/>
          </a:tabLst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굴림체" pitchFamily="49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  <a:spAutoFit/>
      </a:bodyPr>
      <a:lstStyle>
        <a:defPPr marL="292100" marR="0" indent="-292100" algn="l" defTabSz="914400" rtl="0" eaLnBrk="1" fontAlgn="ctr" latinLnBrk="1" hangingPunct="1">
          <a:lnSpc>
            <a:spcPct val="140000"/>
          </a:lnSpc>
          <a:spcBef>
            <a:spcPct val="20000"/>
          </a:spcBef>
          <a:spcAft>
            <a:spcPct val="0"/>
          </a:spcAft>
          <a:buClr>
            <a:srgbClr val="660066"/>
          </a:buClr>
          <a:buSzTx/>
          <a:buFont typeface="Wingdings" pitchFamily="2" charset="2"/>
          <a:buChar char="v"/>
          <a:tabLst>
            <a:tab pos="292100" algn="l"/>
            <a:tab pos="685800" algn="l"/>
          </a:tabLst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굴림체" pitchFamily="49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19365</TotalTime>
  <Words>2537</Words>
  <Application>Microsoft Office PowerPoint</Application>
  <PresentationFormat>화면 슬라이드 쇼(4:3)</PresentationFormat>
  <Paragraphs>430</Paragraphs>
  <Slides>33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33</vt:i4>
      </vt:variant>
    </vt:vector>
  </HeadingPairs>
  <TitlesOfParts>
    <vt:vector size="46" baseType="lpstr">
      <vt:lpstr>HY견고딕</vt:lpstr>
      <vt:lpstr>HY견명조</vt:lpstr>
      <vt:lpstr>HY그래픽</vt:lpstr>
      <vt:lpstr>HY헤드라인M</vt:lpstr>
      <vt:lpstr>굴림</vt:lpstr>
      <vt:lpstr>굴림체</vt:lpstr>
      <vt:lpstr>맑은 고딕</vt:lpstr>
      <vt:lpstr>Cambria</vt:lpstr>
      <vt:lpstr>Trebuchet MS</vt:lpstr>
      <vt:lpstr>Wingdings</vt:lpstr>
      <vt:lpstr>Wingdings 2</vt:lpstr>
      <vt:lpstr>연꽃 당초 무늬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강원대 컴퓨터과학과 데이터베이스 연구실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통신이력 데이터에 기반한 교우관계 분석</dc:title>
  <dc:creator>odysseus1</dc:creator>
  <cp:lastModifiedBy>gsyoo21</cp:lastModifiedBy>
  <cp:revision>531</cp:revision>
  <cp:lastPrinted>2017-06-06T06:05:02Z</cp:lastPrinted>
  <dcterms:created xsi:type="dcterms:W3CDTF">2005-10-17T01:51:46Z</dcterms:created>
  <dcterms:modified xsi:type="dcterms:W3CDTF">2021-11-27T09:21:36Z</dcterms:modified>
</cp:coreProperties>
</file>